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212" y="3119437"/>
            <a:ext cx="72675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66725" y="1412776"/>
            <a:ext cx="11258550" cy="5144658"/>
            <a:chOff x="466725" y="620688"/>
            <a:chExt cx="11258550" cy="51446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9587" y="620688"/>
              <a:ext cx="3924300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6725" y="1354251"/>
              <a:ext cx="11258550" cy="1800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9587" y="3374571"/>
              <a:ext cx="11172825" cy="2390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11258550" cy="5781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287688" y="4581690"/>
            <a:ext cx="28083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132856"/>
            <a:ext cx="237626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08168" y="3091619"/>
            <a:ext cx="374441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22034" y="5964627"/>
            <a:ext cx="237626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28800"/>
            <a:ext cx="11268075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502784"/>
            <a:ext cx="252028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980728"/>
            <a:ext cx="11363325" cy="5534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1888366"/>
            <a:ext cx="33843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79824" y="5706566"/>
            <a:ext cx="232794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464430"/>
            <a:ext cx="2016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37561" y="4380316"/>
            <a:ext cx="2016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2435402"/>
            <a:ext cx="26642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283543"/>
            <a:ext cx="11334750" cy="545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1227081"/>
            <a:ext cx="11239500" cy="5629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727848" y="1188992"/>
            <a:ext cx="194421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34704" y="3090364"/>
            <a:ext cx="3193143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63750" y="4995499"/>
            <a:ext cx="302433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1772816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63698" y="3704856"/>
            <a:ext cx="301687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00808"/>
            <a:ext cx="11277600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3690342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11166" y="3690342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47875"/>
            <a:ext cx="11410950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984776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36638" y="2984776"/>
            <a:ext cx="171128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26582" y="2984776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916832"/>
            <a:ext cx="11258550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0994" y="3783958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90194" y="4741901"/>
            <a:ext cx="222954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23792" y="4741901"/>
            <a:ext cx="222954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04112" y="4741901"/>
            <a:ext cx="237626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071687"/>
            <a:ext cx="11306175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025980"/>
            <a:ext cx="165618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32761" y="3025980"/>
            <a:ext cx="165618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60096" y="3025980"/>
            <a:ext cx="165618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43112"/>
            <a:ext cx="11344275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990550"/>
            <a:ext cx="78488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2026-02-01T09:00:26Z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