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3086100"/>
            <a:ext cx="10067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80728"/>
            <a:ext cx="113061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283890"/>
            <a:ext cx="11420475" cy="5601494"/>
            <a:chOff x="385762" y="1076325"/>
            <a:chExt cx="11420475" cy="56014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076325"/>
              <a:ext cx="1142047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82990"/>
            <a:stretch/>
          </p:blipFill>
          <p:spPr>
            <a:xfrm>
              <a:off x="442912" y="5733256"/>
              <a:ext cx="11306175" cy="944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10"/>
          <a:stretch/>
        </p:blipFill>
        <p:spPr>
          <a:xfrm>
            <a:off x="442912" y="1628800"/>
            <a:ext cx="11306175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24075"/>
            <a:ext cx="112871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919104"/>
            <a:ext cx="62646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14550"/>
            <a:ext cx="112585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947570"/>
            <a:ext cx="59766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09787"/>
            <a:ext cx="112966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978374"/>
            <a:ext cx="74168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895916"/>
            <a:ext cx="10009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97288"/>
            <a:ext cx="10009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704571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03712" y="3504343"/>
            <a:ext cx="27023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340768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9410" y="3140968"/>
            <a:ext cx="14648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57239" y="4914478"/>
            <a:ext cx="14648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546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88288" y="3091619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4978476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77652"/>
            <a:ext cx="113728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333953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104695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775323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700808"/>
            <a:ext cx="11287125" cy="4227562"/>
            <a:chOff x="452437" y="1556792"/>
            <a:chExt cx="11287125" cy="42275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556792"/>
              <a:ext cx="458152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2564904"/>
              <a:ext cx="11287125" cy="3219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982241"/>
            <a:ext cx="11363325" cy="5399087"/>
            <a:chOff x="414337" y="620688"/>
            <a:chExt cx="11363325" cy="5399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620688"/>
              <a:ext cx="11363325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5229200"/>
              <a:ext cx="11334750" cy="790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