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033712"/>
            <a:ext cx="72485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196752"/>
            <a:ext cx="112680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636912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783" y="1245912"/>
            <a:ext cx="10914434" cy="55674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276872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00250"/>
            <a:ext cx="1115377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06896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72816"/>
            <a:ext cx="1121092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82624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75423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69826"/>
            <a:ext cx="1128712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816"/>
            <a:ext cx="112395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762628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73896" y="3765599"/>
            <a:ext cx="3902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470270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85391" y="3444214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855274"/>
            <a:ext cx="1080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8998" y="3856760"/>
            <a:ext cx="186700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39338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1556792"/>
            <a:ext cx="111537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8873" y="1196752"/>
            <a:ext cx="11339739" cy="5600700"/>
            <a:chOff x="418873" y="1196752"/>
            <a:chExt cx="11339739" cy="5600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196752"/>
              <a:ext cx="11325225" cy="4924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8873" y="6121177"/>
              <a:ext cx="860107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2026-02-01T09:01:36Z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