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2552700"/>
            <a:ext cx="76962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12776"/>
            <a:ext cx="10858500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1412776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2341690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3212548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4141462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5070377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85925"/>
            <a:ext cx="11068050" cy="3486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3432" y="1642383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427640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4385583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10782300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2934" y="1854650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2934" y="3630510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1369796"/>
            <a:ext cx="345638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88088" y="3164189"/>
            <a:ext cx="216024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88088" y="4949446"/>
            <a:ext cx="331236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1377932"/>
            <a:ext cx="194421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87726" y="3163190"/>
            <a:ext cx="22646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57326" y="4948447"/>
            <a:ext cx="253887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96400" y="4235602"/>
            <a:ext cx="216024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5120973"/>
            <a:ext cx="172819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1566619"/>
            <a:ext cx="28803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73100" y="4194398"/>
            <a:ext cx="223224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435402"/>
            <a:ext cx="45365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199903"/>
            <a:ext cx="10081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8150" y="746026"/>
            <a:ext cx="11315700" cy="5635302"/>
            <a:chOff x="438150" y="723231"/>
            <a:chExt cx="11315700" cy="56353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723231"/>
              <a:ext cx="4010025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1700808"/>
              <a:ext cx="11315700" cy="3228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4350" y="4929783"/>
              <a:ext cx="11163300" cy="1428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2026-02-01T09:03:31Z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