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3000375"/>
            <a:ext cx="9382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848244"/>
            <a:ext cx="9865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733322"/>
            <a:ext cx="1039609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633209"/>
            <a:ext cx="1039609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6471" y="3747836"/>
            <a:ext cx="106216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6471" y="4647723"/>
            <a:ext cx="106216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24013"/>
            <a:ext cx="10801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323900"/>
            <a:ext cx="10801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223786"/>
            <a:ext cx="10801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605087"/>
            <a:ext cx="11220450" cy="164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72542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33576" y="1919170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54604" y="4633341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305644"/>
            <a:ext cx="11315700" cy="5219700"/>
            <a:chOff x="438150" y="1196752"/>
            <a:chExt cx="11315700" cy="52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196752"/>
              <a:ext cx="113157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4663852"/>
              <a:ext cx="11258550" cy="1752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24954" y="1294893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95012" y="3094664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06212" y="4797152"/>
            <a:ext cx="31039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26418"/>
            <a:ext cx="112585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16999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7456" y="4986486"/>
            <a:ext cx="5363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844824"/>
            <a:ext cx="39604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4" y="3661876"/>
            <a:ext cx="265034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2437" y="620688"/>
            <a:ext cx="11287125" cy="2335138"/>
            <a:chOff x="452437" y="980728"/>
            <a:chExt cx="11287125" cy="23351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980728"/>
              <a:ext cx="4562475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1772816"/>
              <a:ext cx="11287125" cy="15430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352" y="2980731"/>
            <a:ext cx="10103296" cy="374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2026-02-01T08:34:55Z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