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2957512"/>
            <a:ext cx="58388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8100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628800"/>
            <a:ext cx="114490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000" y="1484784"/>
            <a:ext cx="11430000" cy="4941182"/>
            <a:chOff x="381000" y="1248133"/>
            <a:chExt cx="11430000" cy="49411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48133"/>
              <a:ext cx="11430000" cy="2305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3789040"/>
              <a:ext cx="11391900" cy="1647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387" y="5589240"/>
              <a:ext cx="11325225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57400"/>
            <a:ext cx="11353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6832"/>
            <a:ext cx="1129665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8014" y="285345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8014" y="29100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135" y="836712"/>
            <a:ext cx="10623513" cy="57592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27756" y="8571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8986" y="27809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37147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435943"/>
            <a:ext cx="11410950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340768"/>
            <a:ext cx="11372850" cy="5184576"/>
            <a:chOff x="409575" y="1412776"/>
            <a:chExt cx="11372850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12776"/>
              <a:ext cx="11372850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2253952"/>
              <a:ext cx="11372850" cy="434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34729"/>
            <a:ext cx="10444006" cy="559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583589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483476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780928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680815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67408" y="4580701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57412"/>
            <a:ext cx="1139190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911433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627131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527018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39416" y="5441417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24075"/>
            <a:ext cx="1140142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032823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932710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340768"/>
            <a:ext cx="11334750" cy="5094969"/>
            <a:chOff x="428625" y="1340768"/>
            <a:chExt cx="11334750" cy="50949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340768"/>
              <a:ext cx="1133475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1195" y="3940187"/>
              <a:ext cx="10791825" cy="2495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25938" y="1413700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5938" y="238615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5938" y="321297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25938" y="4040290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25938" y="581103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0692" y="138617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0692" y="230057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0692" y="328754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0692" y="508731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0692" y="595817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2026-02-02T05:14:07Z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