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7" y="3014662"/>
            <a:ext cx="51911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10390757" cy="545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64579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996952"/>
            <a:ext cx="114776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95475"/>
            <a:ext cx="113728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214312"/>
            <a:ext cx="11287125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556792"/>
            <a:ext cx="11477625" cy="4452257"/>
            <a:chOff x="357187" y="2085975"/>
            <a:chExt cx="11477625" cy="44522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2085975"/>
              <a:ext cx="11477625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4804682"/>
              <a:ext cx="11401425" cy="1733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368" y="1686856"/>
            <a:ext cx="1137029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368" y="2644799"/>
            <a:ext cx="1137029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368" y="3617255"/>
            <a:ext cx="1137029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368" y="4580782"/>
            <a:ext cx="1137029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015702"/>
            <a:ext cx="11430000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023708"/>
            <a:ext cx="1036218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368" y="1981651"/>
            <a:ext cx="1137029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368" y="2954107"/>
            <a:ext cx="1137029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368" y="3903120"/>
            <a:ext cx="1137029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368" y="4869993"/>
            <a:ext cx="1137029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07368" y="5819006"/>
            <a:ext cx="1137029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182585"/>
            <a:ext cx="11430000" cy="5648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1168712"/>
            <a:ext cx="1036218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368" y="2126655"/>
            <a:ext cx="1137029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368" y="3099111"/>
            <a:ext cx="1137029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368" y="4048124"/>
            <a:ext cx="1137029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550219"/>
            <a:ext cx="7553325" cy="66675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35360" y="1324341"/>
            <a:ext cx="11449272" cy="5345019"/>
            <a:chOff x="335360" y="692696"/>
            <a:chExt cx="11449272" cy="534501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692696"/>
              <a:ext cx="2543175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85862" y="1375899"/>
              <a:ext cx="9820275" cy="15049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2912" y="3033712"/>
              <a:ext cx="11306175" cy="7905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11907" y="3824287"/>
              <a:ext cx="10372725" cy="7239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6250" y="4510087"/>
              <a:ext cx="11239500" cy="8286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34029" y="5342390"/>
              <a:ext cx="10287000" cy="69532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0429948" y="440503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429948" y="589178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52709" y="928387"/>
            <a:ext cx="11492646" cy="5524949"/>
            <a:chOff x="352709" y="568347"/>
            <a:chExt cx="11492646" cy="55249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568347"/>
              <a:ext cx="1895475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57362" y="1351164"/>
              <a:ext cx="8677275" cy="1571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1962" y="2969518"/>
              <a:ext cx="11268075" cy="876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15480" y="3892547"/>
              <a:ext cx="10429875" cy="704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2709" y="4541143"/>
              <a:ext cx="11334750" cy="8286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57584" y="5331296"/>
              <a:ext cx="10429875" cy="7620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488004" y="4174153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488004" y="566090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51510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8883" y="1484784"/>
            <a:ext cx="9114234" cy="5239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93416"/>
            <a:ext cx="20097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725" y="2132856"/>
            <a:ext cx="82105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159718"/>
            <a:ext cx="11296650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004" y="238790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88004" y="472514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88004" y="589144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85875"/>
            <a:ext cx="113442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643187"/>
            <a:ext cx="1138237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28575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2414" y="872434"/>
            <a:ext cx="9584382" cy="577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03947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3270124"/>
            <a:ext cx="54006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47164" y="4033184"/>
            <a:ext cx="655329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11261" y="4787927"/>
            <a:ext cx="655329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31826"/>
            <a:ext cx="11363325" cy="524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16080" y="2895916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89909" y="2895916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9338" y="3659538"/>
            <a:ext cx="187035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95800" y="3659538"/>
            <a:ext cx="34563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779502" y="5167170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68759" y="5921912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366962"/>
            <a:ext cx="11372850" cy="2124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3069176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16279" y="3069176"/>
            <a:ext cx="125555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2026-02-02T07:19:29Z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