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2481262"/>
            <a:ext cx="62674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964519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20" y="1585820"/>
            <a:ext cx="107823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309483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360" y="4897962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010900" cy="181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2238037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39732"/>
            <a:ext cx="11017224" cy="5475324"/>
            <a:chOff x="407368" y="1268760"/>
            <a:chExt cx="11550749" cy="57404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68760"/>
              <a:ext cx="10248900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3592" y="5085184"/>
              <a:ext cx="9534525" cy="1924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54404" y="1920977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4404" y="3817842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28837"/>
            <a:ext cx="97917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81017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3917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353025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969970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276872"/>
            <a:ext cx="11249025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425033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28825"/>
            <a:ext cx="115633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992985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886" y="3933392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52637"/>
            <a:ext cx="115443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137001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700808"/>
            <a:ext cx="10925175" cy="4464496"/>
            <a:chOff x="479376" y="1340768"/>
            <a:chExt cx="10925175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925175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805014"/>
              <a:ext cx="10420350" cy="2000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700808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464" y="4278356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837" y="1412776"/>
            <a:ext cx="11623088" cy="5294858"/>
            <a:chOff x="604837" y="1340768"/>
            <a:chExt cx="11623088" cy="52948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837" y="1340768"/>
              <a:ext cx="1098232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875" y="4025776"/>
              <a:ext cx="11449050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460" y="1499298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177882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24037"/>
            <a:ext cx="116395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2432" y="1707604"/>
            <a:ext cx="9558511" cy="4457700"/>
            <a:chOff x="402432" y="1533525"/>
            <a:chExt cx="9558511" cy="4457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33525"/>
              <a:ext cx="9553575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432" y="3429000"/>
              <a:ext cx="9077325" cy="2562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2894" y="1736632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52894" y="3725090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556792"/>
            <a:ext cx="11630025" cy="4457700"/>
            <a:chOff x="280987" y="1268760"/>
            <a:chExt cx="11630025" cy="4457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443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4545360"/>
              <a:ext cx="11630025" cy="1181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6124" y="1268760"/>
            <a:ext cx="10759752" cy="5468361"/>
            <a:chOff x="304800" y="1268760"/>
            <a:chExt cx="11582400" cy="5886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68760"/>
              <a:ext cx="11582400" cy="1876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145185"/>
              <a:ext cx="11544300" cy="4010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4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844824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3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6372" y="1920977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68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20977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51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6372" y="1484784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32304" y="3990886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55732" y="5253630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1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91508" y="2853498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3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48702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671780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894" y="4249890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998" y="3054601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78212"/>
            <a:ext cx="113823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1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764704"/>
            <a:ext cx="115252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1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908720"/>
            <a:ext cx="116300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95512"/>
            <a:ext cx="115824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2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43087"/>
            <a:ext cx="104775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0990" y="1928066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0990" y="2564904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0990" y="3205322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0990" y="3842160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70990" y="4451760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6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930" y="1956104"/>
            <a:ext cx="102298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5504" y="2015150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5504" y="2651988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5504" y="3292406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5504" y="3929244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5504" y="4538844"/>
            <a:ext cx="7200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2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71625"/>
            <a:ext cx="115443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9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4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23992" y="1557128"/>
            <a:ext cx="136815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44906" y="3473013"/>
            <a:ext cx="159531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54621" y="4750270"/>
            <a:ext cx="159531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021020" y="5388899"/>
            <a:ext cx="1729453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2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0810875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2477456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291386"/>
            <a:ext cx="158417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53376" y="4221424"/>
            <a:ext cx="231117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38176" y="4860052"/>
            <a:ext cx="184951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9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966493"/>
            <a:ext cx="2160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92055" y="3287293"/>
            <a:ext cx="2160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74341" y="3954950"/>
            <a:ext cx="1289811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3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998562"/>
            <a:ext cx="116205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8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876585"/>
            <a:ext cx="460851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1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5" y="2270344"/>
            <a:ext cx="1100435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5" y="2923486"/>
            <a:ext cx="1100435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5" y="4244286"/>
            <a:ext cx="1100435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5" y="4897428"/>
            <a:ext cx="1100435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17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2204864"/>
            <a:ext cx="11630025" cy="2664296"/>
            <a:chOff x="280987" y="1844824"/>
            <a:chExt cx="11630025" cy="2664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844824"/>
              <a:ext cx="1156335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3289920"/>
              <a:ext cx="11630025" cy="1219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2939457"/>
            <a:ext cx="864096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264068"/>
            <a:ext cx="8640960" cy="544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4925" y="260648"/>
            <a:ext cx="95821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209" y="2143410"/>
            <a:ext cx="7555582" cy="461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6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980728"/>
            <a:ext cx="109537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9125" y="1636225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9125" y="2303882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125" y="2957024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9125" y="3624682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9125" y="4277824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9125" y="4945483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9125" y="5598625"/>
            <a:ext cx="11165507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5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515" y="851226"/>
            <a:ext cx="10906125" cy="5895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879692"/>
            <a:ext cx="1015312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1547349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2200491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2868149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3535805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6" y="4188950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9416" y="4856606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9416" y="5509750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39416" y="6177406"/>
            <a:ext cx="1094521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85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772816"/>
            <a:ext cx="11010900" cy="3922900"/>
            <a:chOff x="407368" y="2060848"/>
            <a:chExt cx="11010900" cy="3922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2060848"/>
              <a:ext cx="1101090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402473"/>
              <a:ext cx="9439275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844824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223681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814" y="1293923"/>
            <a:ext cx="11206087" cy="55157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978" y="1920977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978" y="3817842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5048"/>
            <a:ext cx="115919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497041"/>
            <a:ext cx="72008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2026-01-31T14:51:41Z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