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33712"/>
            <a:ext cx="51911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20888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8835" y="4250116"/>
            <a:ext cx="21557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34853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7154" y="5106248"/>
            <a:ext cx="31727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548680"/>
            <a:ext cx="80486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1250288"/>
            <a:ext cx="11134725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543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248128" y="2420888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3099" y="5301208"/>
            <a:ext cx="20641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88143"/>
            <a:ext cx="113633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6101" y="2233892"/>
            <a:ext cx="20641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3191834"/>
            <a:ext cx="18132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64294" y="5107719"/>
            <a:ext cx="18132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548680"/>
            <a:ext cx="7591425" cy="666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5474" y="1340768"/>
            <a:ext cx="11547426" cy="5391370"/>
            <a:chOff x="225474" y="1340768"/>
            <a:chExt cx="11547426" cy="53913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340768"/>
              <a:ext cx="11353800" cy="2667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5474" y="4027038"/>
              <a:ext cx="11487150" cy="2705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991544" y="1294560"/>
            <a:ext cx="18132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64352" y="1309074"/>
            <a:ext cx="24482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41578" y="2252503"/>
            <a:ext cx="20150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45578" y="4004718"/>
            <a:ext cx="20150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152946" y="4977175"/>
            <a:ext cx="20150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672489" y="5949632"/>
            <a:ext cx="20150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548680"/>
            <a:ext cx="79914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435943"/>
            <a:ext cx="11249025" cy="5305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4106100"/>
            <a:ext cx="33843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132510"/>
            <a:ext cx="18132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52273" y="4904738"/>
            <a:ext cx="23201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12776"/>
            <a:ext cx="11449050" cy="5184576"/>
            <a:chOff x="371475" y="1268760"/>
            <a:chExt cx="114490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268760"/>
              <a:ext cx="113633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2948136"/>
              <a:ext cx="11449050" cy="3505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71664" y="1368888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1264" y="3995973"/>
            <a:ext cx="193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46064" y="5853801"/>
            <a:ext cx="24896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2026-02-02T05:16:05Z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