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3109912"/>
            <a:ext cx="5114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764704"/>
            <a:ext cx="83629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556792"/>
            <a:ext cx="11449050" cy="4829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172524" y="5603754"/>
            <a:ext cx="28676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86622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0338" y="4399422"/>
            <a:ext cx="25214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1709" y="5214340"/>
            <a:ext cx="189645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484784"/>
            <a:ext cx="11401425" cy="4762500"/>
            <a:chOff x="395287" y="1052736"/>
            <a:chExt cx="11401425" cy="47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052736"/>
              <a:ext cx="11382375" cy="1504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2557686"/>
              <a:ext cx="11401425" cy="3257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816080" y="1397916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8328" y="2892888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31184" y="5461916"/>
            <a:ext cx="40690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1903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71076" y="3039586"/>
            <a:ext cx="20610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679546"/>
            <a:ext cx="360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056953"/>
            <a:ext cx="76866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8966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2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40852" y="2232984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6681" y="4047269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21653" y="4947155"/>
            <a:ext cx="22691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628800"/>
            <a:ext cx="10555336" cy="3760837"/>
            <a:chOff x="479376" y="1628800"/>
            <a:chExt cx="10555336" cy="3760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628800"/>
              <a:ext cx="961072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7287" y="2636912"/>
              <a:ext cx="987742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4825834"/>
            <a:ext cx="3240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71712"/>
            <a:ext cx="1139190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039477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268760"/>
            <a:ext cx="7915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132856"/>
            <a:ext cx="11306175" cy="326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07968" y="2147370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2960170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90234" y="3772970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2044824"/>
            <a:ext cx="11449050" cy="3184376"/>
            <a:chOff x="371475" y="1484784"/>
            <a:chExt cx="11449050" cy="3184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84784"/>
              <a:ext cx="1144905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925" y="3068960"/>
              <a:ext cx="10896600" cy="1600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24192" y="1931346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74362" y="2729632"/>
            <a:ext cx="23579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66651" y="3587530"/>
            <a:ext cx="23579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9164" y="1959812"/>
            <a:ext cx="23369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89678" y="2772612"/>
            <a:ext cx="27663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7106" y="2772612"/>
            <a:ext cx="27663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56878" y="3599926"/>
            <a:ext cx="33957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