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55" r:id="rId24"/>
    <p:sldId id="357" r:id="rId25"/>
    <p:sldId id="356" r:id="rId26"/>
    <p:sldId id="358" r:id="rId27"/>
    <p:sldId id="359" r:id="rId28"/>
    <p:sldId id="360" r:id="rId29"/>
    <p:sldId id="361" r:id="rId30"/>
    <p:sldId id="362" r:id="rId31"/>
    <p:sldId id="363" r:id="rId32"/>
    <p:sldId id="364" r:id="rId33"/>
    <p:sldId id="365" r:id="rId34"/>
    <p:sldId id="366" r:id="rId35"/>
    <p:sldId id="367" r:id="rId36"/>
    <p:sldId id="368" r:id="rId37"/>
    <p:sldId id="369" r:id="rId38"/>
    <p:sldId id="370" r:id="rId39"/>
    <p:sldId id="371" r:id="rId40"/>
    <p:sldId id="372" r:id="rId41"/>
    <p:sldId id="373" r:id="rId42"/>
    <p:sldId id="374" r:id="rId43"/>
    <p:sldId id="375" r:id="rId44"/>
    <p:sldId id="376" r:id="rId45"/>
    <p:sldId id="377" r:id="rId46"/>
    <p:sldId id="378" r:id="rId47"/>
    <p:sldId id="379" r:id="rId48"/>
    <p:sldId id="380" r:id="rId49"/>
    <p:sldId id="381" r:id="rId50"/>
    <p:sldId id="382" r:id="rId51"/>
    <p:sldId id="383" r:id="rId52"/>
    <p:sldId id="384" r:id="rId53"/>
    <p:sldId id="385" r:id="rId54"/>
    <p:sldId id="343" r:id="rId55"/>
    <p:sldId id="350" r:id="rId56"/>
    <p:sldId id="351" r:id="rId57"/>
    <p:sldId id="352" r:id="rId58"/>
    <p:sldId id="347" r:id="rId59"/>
    <p:sldId id="348" r:id="rId60"/>
    <p:sldId id="349" r:id="rId61"/>
    <p:sldId id="344" r:id="rId62"/>
    <p:sldId id="345" r:id="rId63"/>
    <p:sldId id="346" r:id="rId64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2538412"/>
            <a:ext cx="6134100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85950"/>
            <a:ext cx="11572875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5874" y="2550815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456" y="1686856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3456" y="4090461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76872"/>
            <a:ext cx="11430000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926630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84784"/>
            <a:ext cx="9391650" cy="4968552"/>
            <a:chOff x="479376" y="1628800"/>
            <a:chExt cx="9391650" cy="49685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628800"/>
              <a:ext cx="9391650" cy="2362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4044652"/>
              <a:ext cx="9229725" cy="2552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96910" y="1556792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6910" y="4018453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47750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9890" y="2420888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9890" y="4293095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5037"/>
            <a:ext cx="8420100" cy="2447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0862" y="2276872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97788"/>
            <a:ext cx="11429223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09725"/>
            <a:ext cx="1165860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24037"/>
            <a:ext cx="11449050" cy="3209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0950" y="1916832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0950" y="1916832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19300"/>
            <a:ext cx="11515725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0950" y="2190349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2816"/>
            <a:ext cx="116395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61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42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7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602044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14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88840"/>
            <a:ext cx="11553825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0388" y="2190350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75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1283274"/>
            <a:ext cx="11477625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0388" y="1412776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0388" y="3603869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29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6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220450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4340" y="1988839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4340" y="3817639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39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05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772816"/>
            <a:ext cx="11553825" cy="3743325"/>
            <a:chOff x="319087" y="1819275"/>
            <a:chExt cx="11553825" cy="3743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819275"/>
              <a:ext cx="11553825" cy="3219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5038725"/>
              <a:ext cx="9086850" cy="523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992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72816"/>
            <a:ext cx="115919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28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645024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72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16832"/>
            <a:ext cx="11553825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60848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92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1415752"/>
            <a:ext cx="11563350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499297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63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922" y="1844823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598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0808"/>
            <a:ext cx="1163955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5070670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66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38325"/>
            <a:ext cx="11639550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92544" y="3803553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86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9553575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5938" y="1628800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062557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72816"/>
            <a:ext cx="116109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07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88840"/>
            <a:ext cx="11572875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1988840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97054" y="3266096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5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10536658" cy="5214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98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17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15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484784"/>
            <a:ext cx="11544300" cy="5010150"/>
            <a:chOff x="323850" y="1412776"/>
            <a:chExt cx="11544300" cy="5010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50" y="1412776"/>
              <a:ext cx="11544300" cy="51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6712" y="1927126"/>
              <a:ext cx="11458575" cy="449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894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916832"/>
            <a:ext cx="10610850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13970" y="1988839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13970" y="2685525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13970" y="3353181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13970" y="4049867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13970" y="4761067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16832"/>
            <a:ext cx="10858500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28484" y="1988839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28484" y="2685525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28484" y="3353181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28484" y="4049867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28484" y="4761067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2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12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16832"/>
            <a:ext cx="11620500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3362466"/>
            <a:ext cx="194421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015879" y="4044638"/>
            <a:ext cx="115212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14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24087"/>
            <a:ext cx="9229725" cy="2409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4902" y="2269702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85937"/>
            <a:ext cx="11544300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86777" y="1800451"/>
            <a:ext cx="115212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150280"/>
            <a:ext cx="150932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57756" y="3832452"/>
            <a:ext cx="243418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48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90737"/>
            <a:ext cx="11630025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2134279"/>
            <a:ext cx="201622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513136"/>
            <a:ext cx="201622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552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2060848"/>
            <a:ext cx="11534775" cy="3057525"/>
            <a:chOff x="328612" y="1196752"/>
            <a:chExt cx="11534775" cy="30575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196752"/>
              <a:ext cx="11515725" cy="495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1692052"/>
              <a:ext cx="11534775" cy="2562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159896" y="2646422"/>
            <a:ext cx="144016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77038" y="3299564"/>
            <a:ext cx="176357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975667" y="4610156"/>
            <a:ext cx="1072661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50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47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09712"/>
            <a:ext cx="115633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268760"/>
            <a:ext cx="11591925" cy="5400600"/>
            <a:chOff x="300037" y="1268760"/>
            <a:chExt cx="11591925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268760"/>
              <a:ext cx="11591925" cy="1866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3145110"/>
              <a:ext cx="11563350" cy="3524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772816"/>
            <a:ext cx="11630025" cy="3882380"/>
            <a:chOff x="280987" y="1412776"/>
            <a:chExt cx="11630025" cy="38823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412776"/>
              <a:ext cx="11630025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2132856"/>
              <a:ext cx="11553825" cy="3162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27448" y="3198461"/>
            <a:ext cx="849694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1676" y="4490232"/>
            <a:ext cx="1105933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51676" y="5128861"/>
            <a:ext cx="1105933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7650" y="1624211"/>
            <a:ext cx="11696700" cy="4541093"/>
            <a:chOff x="247650" y="1340768"/>
            <a:chExt cx="11696700" cy="45410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7650" y="1340768"/>
              <a:ext cx="11696700" cy="3190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987" y="4653136"/>
              <a:ext cx="11630025" cy="12287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127448" y="2334366"/>
            <a:ext cx="1022513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3611624"/>
            <a:ext cx="1108923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3432" y="4264767"/>
            <a:ext cx="1108923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83432" y="5643625"/>
            <a:ext cx="1096091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312302"/>
            <a:ext cx="11572875" cy="5400600"/>
            <a:chOff x="309562" y="1340768"/>
            <a:chExt cx="11572875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562" y="1340768"/>
              <a:ext cx="11572875" cy="1838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08521" y="3222205"/>
              <a:ext cx="8774956" cy="35191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56792"/>
            <a:ext cx="108870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00808"/>
            <a:ext cx="1085850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160" y="1744350"/>
            <a:ext cx="110244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8160" y="2397493"/>
            <a:ext cx="110244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8160" y="3036122"/>
            <a:ext cx="110244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8160" y="3689265"/>
            <a:ext cx="110244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8160" y="4342408"/>
            <a:ext cx="110244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88160" y="4981037"/>
            <a:ext cx="110244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847850"/>
            <a:ext cx="10925175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160" y="1907114"/>
            <a:ext cx="110244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8160" y="2560257"/>
            <a:ext cx="110244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8160" y="3198886"/>
            <a:ext cx="110244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897757"/>
            <a:ext cx="11487150" cy="3619475"/>
            <a:chOff x="352425" y="1484784"/>
            <a:chExt cx="11487150" cy="3619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484784"/>
              <a:ext cx="11430000" cy="1828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425" y="3284984"/>
              <a:ext cx="11487150" cy="1819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24902" y="1988840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4902" y="3803126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0862" y="2190777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0862" y="4653136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72816"/>
            <a:ext cx="1159192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406800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674052"/>
            <a:ext cx="50405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0</Words>
  <Application>Microsoft Office PowerPoint</Application>
  <PresentationFormat>宽屏</PresentationFormat>
  <Paragraphs>0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2026-01-31T15:12:58Z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