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990850"/>
            <a:ext cx="82296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28800"/>
            <a:ext cx="111442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974" y="16742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974" y="25886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6974" y="343043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6974" y="43158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6974" y="51286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16832"/>
            <a:ext cx="108775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974" y="191683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974" y="280220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3174" y="459750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8481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484784"/>
            <a:ext cx="113633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887685"/>
            <a:ext cx="1138237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84784"/>
            <a:ext cx="11496675" cy="4814289"/>
            <a:chOff x="347662" y="1124744"/>
            <a:chExt cx="11496675" cy="48142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124744"/>
              <a:ext cx="114300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1776608"/>
              <a:ext cx="11496675" cy="4162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788897" cy="550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9226" y="24925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8362"/>
            <a:ext cx="114109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9226" y="30541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9226" y="22620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54197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636912"/>
            <a:ext cx="11449050" cy="3676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647728" y="5186220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35960" y="5810334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15140" cy="55185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5748" y="9658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295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19100" y="2046896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3454781"/>
            <a:ext cx="18786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75181" y="4093409"/>
            <a:ext cx="18786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86378" y="3054446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02605" y="4288160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853094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93253" y="2477208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22282" y="3086807"/>
            <a:ext cx="234187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2184" y="4349550"/>
            <a:ext cx="165055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0344"/>
            <a:ext cx="5429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874" y="1276309"/>
            <a:ext cx="10966251" cy="546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444" y="39611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444" y="564483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2026-02-02T07:34:26Z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