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94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083778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47962" y="2957512"/>
            <a:ext cx="6696075" cy="942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175" y="2162175"/>
            <a:ext cx="10915650" cy="2533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700808"/>
            <a:ext cx="11334750" cy="43243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383740" y="3501008"/>
            <a:ext cx="8968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76237" y="1225592"/>
            <a:ext cx="11439525" cy="56292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344472" y="2492896"/>
            <a:ext cx="8968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16632"/>
            <a:ext cx="5124450" cy="1200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6712" y="1383220"/>
            <a:ext cx="11458575" cy="53721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12935" y="5042204"/>
            <a:ext cx="10441159" cy="648072"/>
          </a:xfrm>
          <a:prstGeom prst="rect">
            <a:avLst/>
          </a:prstGeom>
          <a:solidFill>
            <a:srgbClr val="FCE8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12935" y="5927576"/>
            <a:ext cx="10441159" cy="648072"/>
          </a:xfrm>
          <a:prstGeom prst="rect">
            <a:avLst/>
          </a:prstGeom>
          <a:solidFill>
            <a:srgbClr val="FCE8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990725"/>
            <a:ext cx="11458575" cy="2876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6581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988840"/>
            <a:ext cx="11496675" cy="3524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1988840"/>
            <a:ext cx="10585176" cy="633558"/>
          </a:xfrm>
          <a:prstGeom prst="rect">
            <a:avLst/>
          </a:prstGeom>
          <a:solidFill>
            <a:srgbClr val="FCE8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2874212"/>
            <a:ext cx="10585176" cy="648072"/>
          </a:xfrm>
          <a:prstGeom prst="rect">
            <a:avLst/>
          </a:prstGeom>
          <a:solidFill>
            <a:srgbClr val="FCE8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3432" y="3774098"/>
            <a:ext cx="10585176" cy="648072"/>
          </a:xfrm>
          <a:prstGeom prst="rect">
            <a:avLst/>
          </a:prstGeom>
          <a:solidFill>
            <a:srgbClr val="FCE8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83432" y="4667650"/>
            <a:ext cx="10585176" cy="648072"/>
          </a:xfrm>
          <a:prstGeom prst="rect">
            <a:avLst/>
          </a:prstGeom>
          <a:solidFill>
            <a:srgbClr val="FCE8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4081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2047875"/>
            <a:ext cx="11296650" cy="2762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2939458"/>
            <a:ext cx="10441159" cy="648072"/>
          </a:xfrm>
          <a:prstGeom prst="rect">
            <a:avLst/>
          </a:prstGeom>
          <a:solidFill>
            <a:srgbClr val="FCE8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448" y="3839344"/>
            <a:ext cx="10441159" cy="648072"/>
          </a:xfrm>
          <a:prstGeom prst="rect">
            <a:avLst/>
          </a:prstGeom>
          <a:solidFill>
            <a:srgbClr val="FCE8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8841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692696"/>
            <a:ext cx="2695575" cy="742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6712" y="1700808"/>
            <a:ext cx="11458575" cy="4543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484784"/>
            <a:ext cx="11601450" cy="4581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556792"/>
            <a:ext cx="11544300" cy="468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628800"/>
            <a:ext cx="11477625" cy="4610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700808"/>
            <a:ext cx="11534775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772816"/>
            <a:ext cx="11382375" cy="3724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700808"/>
            <a:ext cx="11477625" cy="37338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272464" y="2766068"/>
            <a:ext cx="8968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23862" y="1772816"/>
            <a:ext cx="11344275" cy="4197846"/>
            <a:chOff x="423862" y="1556792"/>
            <a:chExt cx="11344275" cy="419784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23862" y="1556792"/>
              <a:ext cx="11344275" cy="6477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924878" y="2420888"/>
              <a:ext cx="10839450" cy="333375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10383740" y="3486148"/>
            <a:ext cx="8968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99</TotalTime>
  <Words>1</Words>
  <Application>Microsoft Office PowerPoint</Application>
  <PresentationFormat>宽屏</PresentationFormat>
  <Paragraphs>1</Paragraphs>
  <Slides>16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80</cp:revision>
  <dcterms:created xsi:type="dcterms:W3CDTF">2015-09-16T06:44:00Z</dcterms:created>
  <dcterms:modified xsi:type="dcterms:W3CDTF">2026-02-02T04:57:10Z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