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8200" y="1864618"/>
            <a:ext cx="10515600" cy="3128764"/>
            <a:chOff x="838200" y="1467247"/>
            <a:chExt cx="10515600" cy="31287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8200" y="1467247"/>
              <a:ext cx="10515600" cy="809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3937" y="2852936"/>
              <a:ext cx="10144125" cy="17430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932" y="723702"/>
            <a:ext cx="10367155" cy="6017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914525"/>
            <a:ext cx="11353800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196" y="696078"/>
            <a:ext cx="10357420" cy="6047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84784"/>
            <a:ext cx="11239500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90578" y="2478036"/>
            <a:ext cx="93297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72816"/>
            <a:ext cx="11582400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1844824"/>
            <a:ext cx="93297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84784"/>
            <a:ext cx="11268075" cy="4781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9606" y="2607538"/>
            <a:ext cx="93297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56792"/>
            <a:ext cx="11287125" cy="5010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19606" y="2838076"/>
            <a:ext cx="93297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32656"/>
            <a:ext cx="5448300" cy="87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" y="1355282"/>
            <a:ext cx="11563350" cy="5381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024642" y="3716753"/>
            <a:ext cx="2316410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863499" y="4365770"/>
            <a:ext cx="1792341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6165541"/>
            <a:ext cx="1792341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844824"/>
            <a:ext cx="11458575" cy="3657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910084"/>
            <a:ext cx="93297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916832"/>
            <a:ext cx="108489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247900"/>
            <a:ext cx="11620500" cy="2362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75720" y="2243506"/>
            <a:ext cx="2376264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88289" y="2844970"/>
            <a:ext cx="1440160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855032" y="4020628"/>
            <a:ext cx="1952936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4972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09404" y="2700392"/>
            <a:ext cx="1512168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256719" y="3948621"/>
            <a:ext cx="1512168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096000" y="5312963"/>
            <a:ext cx="1512168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988840"/>
            <a:ext cx="11515725" cy="3133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12424" y="2052320"/>
            <a:ext cx="1792341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193797" y="3329576"/>
            <a:ext cx="678068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39282" y="3924662"/>
            <a:ext cx="2368485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28800"/>
            <a:ext cx="11630025" cy="4181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27848" y="2766414"/>
            <a:ext cx="1296144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28047" y="2766414"/>
            <a:ext cx="802229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008504" y="2766414"/>
            <a:ext cx="1975928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511824" y="3953556"/>
            <a:ext cx="1296144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513534" y="3953556"/>
            <a:ext cx="802228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279576" y="5143727"/>
            <a:ext cx="1296144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703462" y="5143727"/>
            <a:ext cx="2184626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957387"/>
            <a:ext cx="11477625" cy="2943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02602" y="4168791"/>
            <a:ext cx="144016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66830" y="4168791"/>
            <a:ext cx="204173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062162"/>
            <a:ext cx="11515725" cy="2733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975492"/>
            <a:ext cx="964907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1556792"/>
            <a:ext cx="11353800" cy="3979143"/>
            <a:chOff x="419100" y="1700808"/>
            <a:chExt cx="11353800" cy="39791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1700808"/>
              <a:ext cx="7886700" cy="1304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100" y="3212976"/>
              <a:ext cx="11353800" cy="2466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2026-02-02T05:35:06Z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