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300" y="2995612"/>
            <a:ext cx="815340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28800"/>
            <a:ext cx="11430000" cy="4124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15880" y="3846188"/>
            <a:ext cx="164915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92144" y="3846188"/>
            <a:ext cx="164915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699916" y="3846188"/>
            <a:ext cx="164915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009775"/>
            <a:ext cx="11334750" cy="2838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38734" y="2996952"/>
            <a:ext cx="164915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123877" y="2996952"/>
            <a:ext cx="164915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407286" y="2996952"/>
            <a:ext cx="164915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047875"/>
            <a:ext cx="11430000" cy="2762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3918542"/>
            <a:ext cx="102251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1686"/>
            <a:ext cx="7772400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" y="1312636"/>
            <a:ext cx="1136332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2425" y="1052736"/>
            <a:ext cx="11487150" cy="5458916"/>
            <a:chOff x="352425" y="908720"/>
            <a:chExt cx="11487150" cy="54589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6237" y="908720"/>
              <a:ext cx="11439525" cy="3590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2425" y="4653136"/>
              <a:ext cx="11487150" cy="17145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336360" y="4826180"/>
            <a:ext cx="108012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00808"/>
            <a:ext cx="11430000" cy="3810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168008" y="2694968"/>
            <a:ext cx="108012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8625" y="732309"/>
            <a:ext cx="11334750" cy="5649019"/>
            <a:chOff x="428625" y="620688"/>
            <a:chExt cx="11334750" cy="564901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8625" y="620688"/>
              <a:ext cx="11334750" cy="4629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7675" y="5517232"/>
              <a:ext cx="11296650" cy="752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724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343472" y="1513812"/>
            <a:ext cx="108012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56792"/>
            <a:ext cx="11249025" cy="4686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95600" y="1534209"/>
            <a:ext cx="108012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387" y="692696"/>
            <a:ext cx="11325225" cy="598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20688"/>
            <a:ext cx="5343525" cy="95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1700808"/>
            <a:ext cx="11525250" cy="4552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067664" y="5085184"/>
            <a:ext cx="173219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939" y="836712"/>
            <a:ext cx="10652701" cy="5733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56792"/>
            <a:ext cx="11458575" cy="4800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71590" y="1657828"/>
            <a:ext cx="173219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435817" y="2385631"/>
            <a:ext cx="173219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855245" y="3067802"/>
            <a:ext cx="173219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855640" y="3735459"/>
            <a:ext cx="187220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015880" y="4404596"/>
            <a:ext cx="173219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320681" y="5078955"/>
            <a:ext cx="9193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109787"/>
            <a:ext cx="11496675" cy="2638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51984" y="2083647"/>
            <a:ext cx="20882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951984" y="2751304"/>
            <a:ext cx="20882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71754" y="3418961"/>
            <a:ext cx="263215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11515725" cy="4772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663952" y="2817679"/>
            <a:ext cx="173219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15537" y="4167508"/>
            <a:ext cx="173219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586167" y="4922250"/>
            <a:ext cx="127929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72816"/>
            <a:ext cx="11525250" cy="3829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1715322"/>
            <a:ext cx="259228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943872" y="2382980"/>
            <a:ext cx="259228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75520" y="3710803"/>
            <a:ext cx="173219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88435" y="5046117"/>
            <a:ext cx="152724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72816"/>
            <a:ext cx="11353800" cy="3810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79302" y="3755977"/>
            <a:ext cx="136815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51302" y="3755977"/>
            <a:ext cx="164915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6792"/>
            <a:ext cx="11363325" cy="4733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3486148"/>
            <a:ext cx="164915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91744" y="3486148"/>
            <a:ext cx="164915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391062" y="3486148"/>
            <a:ext cx="164915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71464" y="4473119"/>
            <a:ext cx="2160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464151" y="4473119"/>
            <a:ext cx="129429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72816"/>
            <a:ext cx="11430000" cy="4019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3976036"/>
            <a:ext cx="280831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00056" y="3976036"/>
            <a:ext cx="13884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32203" y="4963007"/>
            <a:ext cx="310761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2026-02-02T09:11:55Z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