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53" r:id="rId21"/>
    <p:sldId id="35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432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33712"/>
            <a:ext cx="50863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9085"/>
            <a:ext cx="65055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628800"/>
            <a:ext cx="11334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297135"/>
            <a:ext cx="1144905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487056"/>
            <a:ext cx="87129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364" y="4444999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364" y="5417455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6364" y="1873537"/>
            <a:ext cx="115722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364" y="2831480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364" y="3803936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6364" y="4747364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6364" y="1815481"/>
            <a:ext cx="115722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364" y="2773424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364" y="3745880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364" y="4703822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6364" y="1541716"/>
            <a:ext cx="115722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364" y="2499659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364" y="3472115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364" y="4430057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6364" y="5388000"/>
            <a:ext cx="115722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60648"/>
            <a:ext cx="66675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92696"/>
            <a:ext cx="26765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64" y="1392988"/>
            <a:ext cx="10179496" cy="5276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984432" y="403117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84432" y="593254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23907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098" y="1258863"/>
            <a:ext cx="10381803" cy="5410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038214" y="39731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38214" y="590351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270"/>
            <a:ext cx="64484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14749"/>
            <a:ext cx="9226054" cy="5426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9335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33" y="1202251"/>
            <a:ext cx="10952534" cy="5467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39191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2464" y="586401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21145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93" y="1264196"/>
            <a:ext cx="10818614" cy="550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400402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59489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651" y="116632"/>
            <a:ext cx="6486525" cy="12096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90228" y="1340768"/>
            <a:ext cx="10611544" cy="5372255"/>
            <a:chOff x="381000" y="1340768"/>
            <a:chExt cx="11430000" cy="57866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" y="1340768"/>
              <a:ext cx="11306175" cy="4238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000" y="5593854"/>
              <a:ext cx="11430000" cy="153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67941"/>
            <a:ext cx="11401425" cy="3322117"/>
            <a:chOff x="395287" y="2681287"/>
            <a:chExt cx="11401425" cy="3322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681287"/>
              <a:ext cx="11401425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365104"/>
              <a:ext cx="98774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29051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583" y="972998"/>
            <a:ext cx="8652897" cy="569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834390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314012"/>
            <a:ext cx="43204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92486" y="4163594"/>
            <a:ext cx="43204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05628" y="5019938"/>
            <a:ext cx="43204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98146" y="3990204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59061" y="3990204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20890" y="4846547"/>
            <a:ext cx="20548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31290" y="4846547"/>
            <a:ext cx="30373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71700"/>
            <a:ext cx="1135380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02507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866901"/>
            <a:ext cx="9958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62558" y="3866901"/>
            <a:ext cx="16253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2026-02-02T05:18:25Z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