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3000375"/>
            <a:ext cx="100679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3838373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72700" y="5376888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43100"/>
            <a:ext cx="1140142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3386134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2219378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42917" y="2982092"/>
            <a:ext cx="138167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63375" y="5289864"/>
            <a:ext cx="574073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62150"/>
            <a:ext cx="11382375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579418"/>
            <a:ext cx="31683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2" y="3342132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66912"/>
            <a:ext cx="112966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400675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484784"/>
            <a:ext cx="11496675" cy="4600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79776" y="3783628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03912" y="4944770"/>
            <a:ext cx="23800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81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5516670"/>
            <a:ext cx="75608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464084"/>
            <a:ext cx="86409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436" y="4118712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436" y="4960540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60848"/>
            <a:ext cx="1149667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436" y="2888810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436" y="3716124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436" y="4543440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09800"/>
            <a:ext cx="11430000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436" y="3027188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436" y="3854502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66900"/>
            <a:ext cx="11563350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7" y="1844824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46177" y="2904367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60234" y="4007452"/>
            <a:ext cx="219194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7850"/>
            <a:ext cx="11515725" cy="3162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351585" y="2910430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38671" y="3984487"/>
            <a:ext cx="13530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04864"/>
            <a:ext cx="1158240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5" y="2219378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5151" y="3293435"/>
            <a:ext cx="141813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11493" y="3844978"/>
            <a:ext cx="141813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28404" y="2558675"/>
            <a:ext cx="87129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65318" y="2558675"/>
            <a:ext cx="87129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87718" y="2558675"/>
            <a:ext cx="142876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62575" y="3632732"/>
            <a:ext cx="12533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56751" y="3632732"/>
            <a:ext cx="108732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72064" y="5258332"/>
            <a:ext cx="12533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544272" y="5258332"/>
            <a:ext cx="156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66925"/>
            <a:ext cx="1153477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56310" y="2564904"/>
            <a:ext cx="10654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99256" y="2564904"/>
            <a:ext cx="88055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36170" y="2564904"/>
            <a:ext cx="126428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190504"/>
            <a:ext cx="62567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77724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453" y="1426890"/>
            <a:ext cx="9983093" cy="523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3836133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06894" y="5389162"/>
            <a:ext cx="116071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2026-02-02T07:50:39Z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