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  <p:sldId id="351" r:id="rId26"/>
    <p:sldId id="352" r:id="rId27"/>
    <p:sldId id="347" r:id="rId28"/>
    <p:sldId id="348" r:id="rId29"/>
    <p:sldId id="349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4650" y="2952750"/>
            <a:ext cx="6362700" cy="95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548680"/>
            <a:ext cx="3762375" cy="72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050" y="1346026"/>
            <a:ext cx="11391900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556792"/>
            <a:ext cx="11477625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772816"/>
            <a:ext cx="11430000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6250" y="1124744"/>
            <a:ext cx="11239500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484784"/>
            <a:ext cx="11239500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9575" y="1798687"/>
            <a:ext cx="11372850" cy="3358505"/>
            <a:chOff x="409575" y="1772816"/>
            <a:chExt cx="11372850" cy="335850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9575" y="1772816"/>
              <a:ext cx="11372850" cy="600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4337" y="2492896"/>
              <a:ext cx="11363325" cy="26384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552575"/>
            <a:ext cx="11201400" cy="37528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10445508" y="1627892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0" y="1254246"/>
            <a:ext cx="10726985" cy="5507238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056440" y="2420888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484784"/>
            <a:ext cx="11153775" cy="4638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83740" y="2420888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412776"/>
            <a:ext cx="11268075" cy="4914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2206" y="2651080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33387" y="1340768"/>
            <a:ext cx="11325225" cy="5314950"/>
            <a:chOff x="433387" y="1389906"/>
            <a:chExt cx="11325225" cy="53149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5924" y="1389906"/>
              <a:ext cx="3743325" cy="742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3387" y="2132856"/>
              <a:ext cx="11325225" cy="457200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685028"/>
            <a:ext cx="10525248" cy="6049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26720" y="1599426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9575" y="1735088"/>
            <a:ext cx="11372850" cy="4358208"/>
            <a:chOff x="409575" y="1447056"/>
            <a:chExt cx="11372850" cy="435820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9376" y="1447056"/>
              <a:ext cx="4381500" cy="6858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9575" y="2252439"/>
              <a:ext cx="11372850" cy="35528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84784"/>
            <a:ext cx="1133475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84784"/>
            <a:ext cx="11363325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484784"/>
            <a:ext cx="11439525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700808"/>
            <a:ext cx="1139190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1000" y="1484784"/>
            <a:ext cx="11430000" cy="4748361"/>
            <a:chOff x="381000" y="1340768"/>
            <a:chExt cx="11430000" cy="474836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1000" y="1340768"/>
              <a:ext cx="11430000" cy="2743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0050" y="4365104"/>
              <a:ext cx="11391900" cy="17240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878684" y="2464430"/>
            <a:ext cx="1093231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78684" y="3451402"/>
            <a:ext cx="1093231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78684" y="5454372"/>
            <a:ext cx="1093231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772816"/>
            <a:ext cx="11439525" cy="3771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78684" y="3723312"/>
            <a:ext cx="1093231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78684" y="4710284"/>
            <a:ext cx="1093231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2052637"/>
            <a:ext cx="11391900" cy="2752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78684" y="4011344"/>
            <a:ext cx="1093231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14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2043112"/>
            <a:ext cx="11344275" cy="2771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78684" y="3046212"/>
            <a:ext cx="1093231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78684" y="4047698"/>
            <a:ext cx="1093231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940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556792"/>
            <a:ext cx="11391900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310977"/>
            <a:ext cx="11363325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412776"/>
            <a:ext cx="11296650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556792"/>
            <a:ext cx="11334750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484784"/>
            <a:ext cx="11268075" cy="4581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50692" y="1499298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50692" y="2457241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50692" y="4387641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50692" y="5287527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5762" y="1556792"/>
            <a:ext cx="11420475" cy="4625069"/>
            <a:chOff x="385762" y="1556792"/>
            <a:chExt cx="11420475" cy="462506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5762" y="1556792"/>
              <a:ext cx="11420475" cy="1762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07842" y="3438661"/>
              <a:ext cx="10934700" cy="27432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983432" y="1556792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83432" y="2558278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83432" y="3501707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83432" y="5461136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2085975"/>
            <a:ext cx="11344275" cy="2686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97472" y="2118342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97472" y="3119828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2026-02-02T12:23:54Z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