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9012" y="3043237"/>
            <a:ext cx="513397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7140"/>
            <a:ext cx="6496050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533" y="1367202"/>
            <a:ext cx="10266933" cy="5374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3387" y="1628800"/>
            <a:ext cx="11325225" cy="4623222"/>
            <a:chOff x="433387" y="2062162"/>
            <a:chExt cx="11325225" cy="462322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3387" y="2062162"/>
              <a:ext cx="11325225" cy="2733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87488" y="5085184"/>
              <a:ext cx="9610725" cy="1600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00808"/>
            <a:ext cx="11391900" cy="4362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352" y="2564904"/>
            <a:ext cx="116652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3352" y="3464790"/>
            <a:ext cx="116652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63352" y="4379190"/>
            <a:ext cx="116652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63352" y="5272396"/>
            <a:ext cx="116652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4975"/>
            <a:ext cx="11382375" cy="3448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352" y="1642752"/>
            <a:ext cx="116652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3352" y="2557152"/>
            <a:ext cx="116652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63352" y="3471552"/>
            <a:ext cx="116652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63352" y="4379272"/>
            <a:ext cx="116652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28800"/>
            <a:ext cx="11439525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352" y="1642752"/>
            <a:ext cx="116652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3352" y="2557152"/>
            <a:ext cx="116652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63352" y="3457038"/>
            <a:ext cx="116652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63352" y="4379272"/>
            <a:ext cx="116652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63352" y="5279158"/>
            <a:ext cx="116652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0050" y="546944"/>
            <a:ext cx="11391900" cy="6043612"/>
            <a:chOff x="400050" y="546944"/>
            <a:chExt cx="11391900" cy="60436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6075" y="546944"/>
              <a:ext cx="6419850" cy="628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6574" y="1494681"/>
              <a:ext cx="2828925" cy="6381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0050" y="2132856"/>
              <a:ext cx="11391900" cy="4457700"/>
            </a:xfrm>
            <a:prstGeom prst="rect">
              <a:avLst/>
            </a:prstGeom>
          </p:spPr>
        </p:pic>
      </p:grpSp>
      <p:sp useBgFill="1">
        <p:nvSpPr>
          <p:cNvPr id="11" name="矩形 10"/>
          <p:cNvSpPr/>
          <p:nvPr/>
        </p:nvSpPr>
        <p:spPr>
          <a:xfrm>
            <a:off x="10517516" y="389007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0517516" y="576172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5429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17516" y="407785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17516" y="594949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20688"/>
            <a:ext cx="152400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912" y="1124744"/>
            <a:ext cx="11306175" cy="55054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517516" y="394778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17516" y="581943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200"/>
            <a:ext cx="6524625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405165"/>
            <a:ext cx="9957370" cy="52932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4812" y="1484784"/>
            <a:ext cx="11382375" cy="5006305"/>
            <a:chOff x="404812" y="1403276"/>
            <a:chExt cx="11382375" cy="50063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4812" y="1403276"/>
              <a:ext cx="1924050" cy="723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4812" y="2132856"/>
              <a:ext cx="11382375" cy="42767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488488" y="389007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488488" y="564729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3862" y="692696"/>
            <a:ext cx="11344275" cy="5868913"/>
            <a:chOff x="423862" y="692696"/>
            <a:chExt cx="11344275" cy="58689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3472" y="692696"/>
              <a:ext cx="2286000" cy="552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3862" y="1484784"/>
              <a:ext cx="11344275" cy="50768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517516" y="403374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17516" y="579075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692696"/>
            <a:ext cx="2438400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1484784"/>
            <a:ext cx="11420475" cy="5114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88488" y="404826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488488" y="580435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332656"/>
            <a:ext cx="6486525" cy="115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1628800"/>
            <a:ext cx="1131570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68760"/>
            <a:ext cx="11344275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823" y="3037565"/>
            <a:ext cx="10194354" cy="3689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538412"/>
            <a:ext cx="11239500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332656"/>
            <a:ext cx="300037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1504" y="955884"/>
            <a:ext cx="9259962" cy="5719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95983"/>
            <a:ext cx="10306050" cy="3705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39816" y="3519858"/>
            <a:ext cx="39604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643016" y="4477801"/>
            <a:ext cx="55574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844824"/>
            <a:ext cx="11401425" cy="3590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3760012"/>
            <a:ext cx="273630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72064" y="3760012"/>
            <a:ext cx="273630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1193279"/>
            <a:ext cx="11353800" cy="5629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752184" y="2104044"/>
            <a:ext cx="19442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704511" y="2104044"/>
            <a:ext cx="86423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29883" y="3061987"/>
            <a:ext cx="113772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231904" y="4999224"/>
            <a:ext cx="172819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946075" y="4999224"/>
            <a:ext cx="172819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272464" y="4999224"/>
            <a:ext cx="120157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271464" y="5957167"/>
            <a:ext cx="194207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2026-02-02T09:28:50Z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