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967038"/>
            <a:ext cx="11593288" cy="859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2737040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692696"/>
            <a:ext cx="63055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700808"/>
            <a:ext cx="113157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2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1340422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99424" y="3169222"/>
            <a:ext cx="27768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18967" y="4983507"/>
            <a:ext cx="137703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212"/>
            <a:ext cx="113347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1656489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84432" y="3486148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3616973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52363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531743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437112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4108351"/>
            <a:ext cx="11268075" cy="262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55840" y="230533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18354" y="230533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90696" y="4975967"/>
            <a:ext cx="248196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9630" y="5876926"/>
            <a:ext cx="14640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83858" y="5891440"/>
            <a:ext cx="265615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212"/>
            <a:ext cx="11372850" cy="3457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472542"/>
            <a:ext cx="10945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386942"/>
            <a:ext cx="10945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700808"/>
            <a:ext cx="11396663" cy="4392488"/>
            <a:chOff x="414337" y="1340768"/>
            <a:chExt cx="11396663" cy="4392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3113881"/>
              <a:ext cx="11353800" cy="2619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548680"/>
            <a:ext cx="75152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814" y="1281651"/>
            <a:ext cx="10338370" cy="5491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50390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15234" y="3559449"/>
            <a:ext cx="15645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4581128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02829"/>
            <a:ext cx="11139413" cy="5518453"/>
            <a:chOff x="357187" y="1556792"/>
            <a:chExt cx="11477625" cy="56860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556792"/>
              <a:ext cx="1138237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4509120"/>
              <a:ext cx="11477625" cy="2733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536160" y="2132510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75920" y="4983802"/>
            <a:ext cx="17258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466140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0581" y="5473344"/>
            <a:ext cx="18975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35402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83153" y="4466140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14537"/>
            <a:ext cx="1149667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946662"/>
            <a:ext cx="36724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548680"/>
            <a:ext cx="72580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556792"/>
            <a:ext cx="11382375" cy="46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3443514"/>
            <a:ext cx="46805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64430"/>
            <a:ext cx="52565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321216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5258228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66937"/>
            <a:ext cx="1139190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83874" y="2123777"/>
            <a:ext cx="36845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05012"/>
            <a:ext cx="113442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117996"/>
            <a:ext cx="33843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64612" y="3961310"/>
            <a:ext cx="19950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556792"/>
            <a:ext cx="11466464" cy="4665315"/>
            <a:chOff x="433387" y="1196752"/>
            <a:chExt cx="11466464" cy="46653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196752"/>
              <a:ext cx="1132522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7476" y="3280792"/>
              <a:ext cx="11382375" cy="2581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5430710"/>
            <a:ext cx="36004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9162" y="2622398"/>
            <a:ext cx="327310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8" y="3544371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2504" y="448009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5760" y="5416758"/>
            <a:ext cx="255787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564558"/>
            <a:ext cx="30963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1" y="2564558"/>
            <a:ext cx="21311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5305" y="5336787"/>
            <a:ext cx="13664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</Words>
  <Application>Microsoft Office PowerPoint</Application>
  <PresentationFormat>宽屏</PresentationFormat>
  <Paragraphs>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2026-02-02T08:42:54Z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