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3052762"/>
            <a:ext cx="43338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6166" y="764704"/>
            <a:ext cx="10571971" cy="58052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165692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07" y="1317129"/>
            <a:ext cx="50387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780928"/>
            <a:ext cx="11287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729836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629721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3529607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4429493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52462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52347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552233"/>
            <a:ext cx="1065718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6473"/>
            <a:ext cx="2609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204864"/>
            <a:ext cx="114585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908720"/>
            <a:ext cx="115347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918" y="644098"/>
            <a:ext cx="10597257" cy="601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9978"/>
            <a:ext cx="10654977" cy="604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08720"/>
            <a:ext cx="114109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556792"/>
            <a:ext cx="11449050" cy="4412531"/>
            <a:chOff x="371475" y="2128837"/>
            <a:chExt cx="11449050" cy="44125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2128837"/>
              <a:ext cx="1144905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4941168"/>
              <a:ext cx="1139190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321" y="824813"/>
            <a:ext cx="10579154" cy="591655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0262" y="196037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2320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</Words>
  <Application>Microsoft Office PowerPoint</Application>
  <PresentationFormat>宽屏</PresentationFormat>
  <Paragraphs>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