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275" y="2947987"/>
            <a:ext cx="550545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28800"/>
            <a:ext cx="11258550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27282" y="249255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29958" y="3500827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181225"/>
            <a:ext cx="1083945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397868"/>
            <a:ext cx="11306175" cy="4983460"/>
            <a:chOff x="442912" y="1268760"/>
            <a:chExt cx="11306175" cy="49834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268760"/>
              <a:ext cx="5057775" cy="1257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912" y="2708920"/>
              <a:ext cx="11306175" cy="3543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38362"/>
            <a:ext cx="1139190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207801"/>
            <a:ext cx="10426646" cy="589156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107687"/>
            <a:ext cx="10426646" cy="589156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007572"/>
            <a:ext cx="10426646" cy="589156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88840"/>
            <a:ext cx="113061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812728"/>
            <a:ext cx="10426646" cy="589156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712614"/>
            <a:ext cx="10426646" cy="589156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33587"/>
            <a:ext cx="112776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1962" y="2933556"/>
            <a:ext cx="10592838" cy="589156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1962" y="3833442"/>
            <a:ext cx="10592838" cy="589156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5943" y="1484784"/>
            <a:ext cx="11439819" cy="4988421"/>
            <a:chOff x="375943" y="1556792"/>
            <a:chExt cx="11439819" cy="49884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5943" y="1556792"/>
              <a:ext cx="2752725" cy="74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2420888"/>
              <a:ext cx="11439525" cy="41243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2816"/>
            <a:ext cx="114109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43075"/>
            <a:ext cx="115252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71761" y="1268760"/>
            <a:ext cx="10448478" cy="5384478"/>
            <a:chOff x="400050" y="1340768"/>
            <a:chExt cx="11391900" cy="58706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0050" y="1340768"/>
              <a:ext cx="11391900" cy="3467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42975" y="4773025"/>
              <a:ext cx="10848975" cy="2438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969918" y="2165321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2026-02-02T04:59:07Z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