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062287"/>
            <a:ext cx="57340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8195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12776"/>
            <a:ext cx="113728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764704"/>
            <a:ext cx="11487150" cy="5814219"/>
            <a:chOff x="352425" y="1347787"/>
            <a:chExt cx="11487150" cy="5814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347787"/>
              <a:ext cx="11487150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5733256"/>
              <a:ext cx="11372850" cy="1428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7100" y="1858992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651080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5092" y="2464430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7598" y="2795096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6576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014" y="1420788"/>
            <a:ext cx="10169971" cy="538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666750"/>
            <a:ext cx="113919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40768"/>
            <a:ext cx="11430000" cy="5257750"/>
            <a:chOff x="381000" y="836712"/>
            <a:chExt cx="11430000" cy="5257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836712"/>
              <a:ext cx="1143000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4437112"/>
              <a:ext cx="1136332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08720"/>
            <a:ext cx="114300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25" y="1247775"/>
            <a:ext cx="11096550" cy="546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3068506"/>
            <a:ext cx="48245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913306"/>
            <a:ext cx="66967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59666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32124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02518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689490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28825"/>
            <a:ext cx="114109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40494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12952"/>
            <a:ext cx="109043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2542" y="1442910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2542" y="2322279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2542" y="4165594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2542" y="5950852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1890231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2833659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777088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662460"/>
            <a:ext cx="9329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44824"/>
            <a:ext cx="110966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7530" y="1873852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7530" y="3702172"/>
            <a:ext cx="9329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2026-02-02T05:37:47Z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