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990850"/>
            <a:ext cx="74866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33562"/>
            <a:ext cx="111537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978" y="272521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717032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03182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7652"/>
            <a:ext cx="112204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55272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75423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371572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5819" y="3185858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40448" y="5000144"/>
            <a:ext cx="41557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60019" y="187283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16133" y="357535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060848"/>
            <a:ext cx="11487794" cy="2951013"/>
            <a:chOff x="407368" y="1844824"/>
            <a:chExt cx="11487794" cy="2951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44824"/>
              <a:ext cx="821055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4312" y="2062162"/>
              <a:ext cx="2990850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23792" y="289825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8157"/>
            <a:ext cx="4124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496269"/>
            <a:ext cx="112871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70" y="1271621"/>
            <a:ext cx="10885859" cy="557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80728"/>
            <a:ext cx="11363325" cy="5673055"/>
            <a:chOff x="414337" y="692696"/>
            <a:chExt cx="11363325" cy="5673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692696"/>
              <a:ext cx="1136332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212976"/>
              <a:ext cx="11249025" cy="3152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