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062287"/>
            <a:ext cx="91440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836712"/>
            <a:ext cx="113347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4942" y="3747836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4942" y="4755948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84942" y="3517860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4942" y="5506317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9149" y="2552728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552662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531746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8116"/>
            <a:ext cx="11363325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62150"/>
            <a:ext cx="1140142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1991178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36834" y="1859338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2262" y="3847796"/>
            <a:ext cx="267188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1" y="1772816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9518" y="3776864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484784"/>
            <a:ext cx="43924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1761" y="4503756"/>
            <a:ext cx="266963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556792"/>
            <a:ext cx="11334750" cy="4676353"/>
            <a:chOff x="428625" y="1268760"/>
            <a:chExt cx="11334750" cy="46763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268760"/>
              <a:ext cx="1126807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221088"/>
              <a:ext cx="11334750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2026-02-01T08:17:40Z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