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5" r:id="rId13"/>
    <p:sldId id="336" r:id="rId14"/>
    <p:sldId id="337" r:id="rId15"/>
    <p:sldId id="338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4687" y="2986087"/>
            <a:ext cx="5762625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700808"/>
            <a:ext cx="11372850" cy="4286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69226" y="2622052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84784"/>
            <a:ext cx="11458575" cy="46291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>
            <a:off x="10369226" y="2719239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340768"/>
            <a:ext cx="11287125" cy="5324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159612"/>
            <a:ext cx="4991100" cy="1152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5891786"/>
            <a:ext cx="8712968" cy="648072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772816"/>
            <a:ext cx="11430000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916832"/>
            <a:ext cx="1152525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931346"/>
            <a:ext cx="10513168" cy="648072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2831231"/>
            <a:ext cx="10513168" cy="648072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3717032"/>
            <a:ext cx="10513168" cy="648072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4616918"/>
            <a:ext cx="10513168" cy="648072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2204864"/>
            <a:ext cx="11239500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105179"/>
            <a:ext cx="10513168" cy="648072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005064"/>
            <a:ext cx="10513168" cy="648072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5327" y="548680"/>
            <a:ext cx="2638425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150" y="1628800"/>
            <a:ext cx="11315700" cy="4295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56792"/>
            <a:ext cx="11420475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556792"/>
            <a:ext cx="11458575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12776"/>
            <a:ext cx="1130617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772816"/>
            <a:ext cx="11439525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628800"/>
            <a:ext cx="11515725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28625" y="1484784"/>
            <a:ext cx="11334750" cy="5122636"/>
            <a:chOff x="428625" y="1340768"/>
            <a:chExt cx="11334750" cy="512263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8625" y="1340768"/>
              <a:ext cx="11334750" cy="3590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56617" y="4891779"/>
              <a:ext cx="10467975" cy="15716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369226" y="2377562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556792"/>
            <a:ext cx="11296650" cy="4438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69226" y="2478036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2026-02-02T05:03:58Z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