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3095625"/>
            <a:ext cx="75628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05025"/>
            <a:ext cx="112871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99473" y="2728409"/>
            <a:ext cx="85307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1012" y="1772816"/>
            <a:ext cx="11229975" cy="3598912"/>
            <a:chOff x="481012" y="1556792"/>
            <a:chExt cx="11229975" cy="35989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556792"/>
              <a:ext cx="1122997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564904"/>
              <a:ext cx="6296025" cy="2590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99473" y="2728409"/>
            <a:ext cx="85307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690342"/>
            <a:ext cx="85307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28800"/>
            <a:ext cx="1111567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628800"/>
            <a:ext cx="85307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4824"/>
            <a:ext cx="1123950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99473" y="2855274"/>
            <a:ext cx="85307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090737"/>
            <a:ext cx="106775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343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295800" y="1645387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08943" y="2559787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26771" y="4403101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46218" y="1832648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52275" y="3661448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40481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84784"/>
            <a:ext cx="112776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8800"/>
            <a:ext cx="11201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412776"/>
            <a:ext cx="11325225" cy="5236046"/>
            <a:chOff x="433387" y="1484784"/>
            <a:chExt cx="11325225" cy="52360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484784"/>
              <a:ext cx="1132522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4825" y="4149080"/>
              <a:ext cx="11182350" cy="2571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2026-02-01T08:24:00Z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