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084" autoAdjust="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81337"/>
            <a:ext cx="57626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3714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40768"/>
            <a:ext cx="113633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81391"/>
            <a:ext cx="11515725" cy="5143953"/>
            <a:chOff x="338137" y="1340768"/>
            <a:chExt cx="11515725" cy="5143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827371"/>
              <a:ext cx="11410950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0970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12302"/>
            <a:ext cx="11306175" cy="5472608"/>
            <a:chOff x="442912" y="1340768"/>
            <a:chExt cx="1130617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5850" y="2412826"/>
              <a:ext cx="10020300" cy="4400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73500" y="25503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16832"/>
            <a:ext cx="11334750" cy="3452812"/>
            <a:chOff x="428625" y="1484784"/>
            <a:chExt cx="11334750" cy="3452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484784"/>
              <a:ext cx="113347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2299171"/>
              <a:ext cx="7419975" cy="2638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73500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301956"/>
            <a:ext cx="11344275" cy="5079372"/>
            <a:chOff x="423862" y="1340768"/>
            <a:chExt cx="11344275" cy="50793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2857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2419" y="3645024"/>
              <a:ext cx="9242053" cy="2775116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73500" y="33421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71414"/>
            <a:ext cx="11372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1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12776"/>
            <a:ext cx="114585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52736"/>
            <a:ext cx="11391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700808"/>
            <a:ext cx="11344275" cy="4357117"/>
            <a:chOff x="423862" y="1812032"/>
            <a:chExt cx="11344275" cy="4357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812032"/>
              <a:ext cx="1130617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606924"/>
              <a:ext cx="11344275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12776"/>
            <a:ext cx="11410950" cy="5224983"/>
            <a:chOff x="390525" y="1268760"/>
            <a:chExt cx="11410950" cy="5224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941168"/>
              <a:ext cx="114109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607268"/>
            <a:ext cx="1136332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95616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95501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212271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904471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804356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38312"/>
            <a:ext cx="113728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01008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00893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8362"/>
            <a:ext cx="113347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32825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32710"/>
            <a:ext cx="10885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464" y="16284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464" y="25649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464" y="33777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464" y="432113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464" y="52065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0087" y="1268760"/>
            <a:ext cx="10791825" cy="5242892"/>
            <a:chOff x="700087" y="1714500"/>
            <a:chExt cx="10791825" cy="5242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714500"/>
              <a:ext cx="107918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87" y="3509342"/>
              <a:ext cx="9896475" cy="3448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66716" y="14127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66716" y="316202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66716" y="499082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33600"/>
            <a:ext cx="106299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0732" y="22774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0732" y="32138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