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57250" y="1628800"/>
            <a:ext cx="10477500" cy="3298875"/>
            <a:chOff x="857250" y="2938462"/>
            <a:chExt cx="10477500" cy="3298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66900" y="2938462"/>
              <a:ext cx="8458200" cy="981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7250" y="4437112"/>
              <a:ext cx="10477500" cy="18002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81012" y="720080"/>
            <a:ext cx="10596650" cy="6093296"/>
            <a:chOff x="414337" y="1412776"/>
            <a:chExt cx="11363325" cy="6534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1412776"/>
              <a:ext cx="11306175" cy="1381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2793901"/>
              <a:ext cx="11363325" cy="5153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47850"/>
            <a:ext cx="1141095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76606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90712"/>
            <a:ext cx="11382375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01966" y="426372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919287"/>
            <a:ext cx="997267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0994" y="260844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536257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628800"/>
            <a:ext cx="11563350" cy="4686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055914" y="4041815"/>
            <a:ext cx="145590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37743" y="5202958"/>
            <a:ext cx="181849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434" y="1302668"/>
            <a:ext cx="11052947" cy="55172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34888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72816"/>
            <a:ext cx="1126807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4214" y="182996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47862"/>
            <a:ext cx="11601450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2061410"/>
            <a:ext cx="181849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78807" y="3280610"/>
            <a:ext cx="106912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35560" y="3875695"/>
            <a:ext cx="19356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26254"/>
            <a:ext cx="1148715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2521362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12298" y="3101934"/>
            <a:ext cx="180358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66699" y="3682505"/>
            <a:ext cx="15175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88788" y="4829133"/>
            <a:ext cx="21913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2813" y="5409705"/>
            <a:ext cx="136885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64870" y="5409705"/>
            <a:ext cx="154755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472428" y="5990277"/>
            <a:ext cx="29406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8786" y="2875735"/>
            <a:ext cx="114351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0272" y="3441792"/>
            <a:ext cx="12093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86158" y="3441792"/>
            <a:ext cx="181369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44214" y="4602935"/>
            <a:ext cx="10361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829471" y="4602935"/>
            <a:ext cx="10361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81200"/>
            <a:ext cx="11515725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2565466"/>
            <a:ext cx="13681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54574" y="2565466"/>
            <a:ext cx="218969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87375" y="4292666"/>
            <a:ext cx="13681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151783" y="4292666"/>
            <a:ext cx="74065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775"/>
            <a:ext cx="11334750" cy="3600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390434" y="3557594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40215" y="3557594"/>
            <a:ext cx="126894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83643" y="3557594"/>
            <a:ext cx="126894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28800"/>
            <a:ext cx="11353800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429000"/>
            <a:ext cx="109334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256315"/>
            <a:ext cx="109334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772477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628800"/>
            <a:ext cx="114109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2026-02-02T12:52:03Z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