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387" y="3033712"/>
            <a:ext cx="44672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847096"/>
            <a:ext cx="1114417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906639"/>
            <a:ext cx="1114417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60848"/>
            <a:ext cx="11525250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242004"/>
            <a:ext cx="1114417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301547"/>
            <a:ext cx="1114417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714"/>
            <a:ext cx="508635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556792"/>
            <a:ext cx="11334750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861048"/>
            <a:ext cx="864095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12302"/>
            <a:ext cx="113538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7" y="2780928"/>
            <a:ext cx="864095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332422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700808"/>
            <a:ext cx="11325225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450057"/>
            <a:ext cx="11563350" cy="4931271"/>
            <a:chOff x="314325" y="1340768"/>
            <a:chExt cx="11563350" cy="49312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340768"/>
              <a:ext cx="11439525" cy="75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2204864"/>
              <a:ext cx="11563350" cy="4067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4782638"/>
            <a:ext cx="1114417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2026-02-02T04:42:33Z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