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3062287"/>
            <a:ext cx="75438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81162"/>
            <a:ext cx="112966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56792"/>
            <a:ext cx="111918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56792"/>
            <a:ext cx="1122045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3429000"/>
            <a:ext cx="12961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1558167"/>
            <a:ext cx="223224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63685" y="5447996"/>
            <a:ext cx="1636171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44824"/>
            <a:ext cx="1119187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05348" y="2902102"/>
            <a:ext cx="194421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56792"/>
            <a:ext cx="111537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556576"/>
            <a:ext cx="208823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66297" y="4494606"/>
            <a:ext cx="163630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1521250"/>
            <a:ext cx="259228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4438620"/>
            <a:ext cx="330855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162" y="750752"/>
            <a:ext cx="10460587" cy="5912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77847" y="2435402"/>
            <a:ext cx="163630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05618" y="5149573"/>
            <a:ext cx="258227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28800"/>
            <a:ext cx="1119187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1779002"/>
            <a:ext cx="194421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83262" y="3680374"/>
            <a:ext cx="228129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196752"/>
            <a:ext cx="11268075" cy="5514975"/>
            <a:chOff x="461962" y="1340768"/>
            <a:chExt cx="11268075" cy="5514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1340768"/>
              <a:ext cx="11268075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487" y="5112668"/>
              <a:ext cx="11249025" cy="1743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086178" y="1311740"/>
            <a:ext cx="1872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9616" y="3198597"/>
            <a:ext cx="1872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76120" y="5085454"/>
            <a:ext cx="1872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72816"/>
            <a:ext cx="1122997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82522" y="3731546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20" y="3731546"/>
            <a:ext cx="113224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204864"/>
            <a:ext cx="1125855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212377"/>
            <a:ext cx="252028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6000" y="3212377"/>
            <a:ext cx="182217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521708"/>
            <a:ext cx="12961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36254" y="3521708"/>
            <a:ext cx="166380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486278"/>
            <a:ext cx="12961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204864"/>
            <a:ext cx="11249025" cy="2771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87688" y="3184510"/>
            <a:ext cx="14401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63952" y="3184510"/>
            <a:ext cx="14401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348880"/>
            <a:ext cx="1122045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255740"/>
            <a:ext cx="943304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2026-02-01T09:27:38Z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