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967037"/>
            <a:ext cx="100107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47065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13979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88002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605739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84784"/>
            <a:ext cx="1064895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56950" y="1542639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56950" y="2398982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56950" y="3168239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56950" y="390846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56950" y="4735782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56950" y="546149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8150" y="722950"/>
            <a:ext cx="11315700" cy="5412099"/>
            <a:chOff x="438150" y="548680"/>
            <a:chExt cx="11315700" cy="54120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548680"/>
              <a:ext cx="4257675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1412776"/>
              <a:ext cx="11315700" cy="37433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8150" y="5274979"/>
              <a:ext cx="1131570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803870"/>
            <a:ext cx="113633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908720"/>
            <a:ext cx="114109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38325"/>
            <a:ext cx="113633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054100"/>
            <a:ext cx="94330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463471"/>
            <a:ext cx="94330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182238"/>
            <a:ext cx="11506200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766068"/>
            <a:ext cx="83529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171360"/>
            <a:ext cx="11017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969645"/>
            <a:ext cx="11017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13606"/>
            <a:ext cx="5467350" cy="8858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27853" y="1340768"/>
            <a:ext cx="10736294" cy="5410481"/>
            <a:chOff x="400266" y="1340768"/>
            <a:chExt cx="11382159" cy="57359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1340768"/>
              <a:ext cx="11372850" cy="446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0266" y="5828953"/>
              <a:ext cx="10982325" cy="12477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3647728" y="3811277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89214" y="4420877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08422" y="5030477"/>
            <a:ext cx="103545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129108" y="5567505"/>
            <a:ext cx="103545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486022" y="6177105"/>
            <a:ext cx="11617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7850"/>
            <a:ext cx="11391900" cy="3162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2636350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434635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247435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34420" y="2942223"/>
            <a:ext cx="11617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77162" y="4248508"/>
            <a:ext cx="11617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1925117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85028" y="3321735"/>
            <a:ext cx="20789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96571" y="3945850"/>
            <a:ext cx="147509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82057" y="4628021"/>
            <a:ext cx="200297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665940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75920" y="2665940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93749" y="4632393"/>
            <a:ext cx="82618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14549" y="4632393"/>
            <a:ext cx="82618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5938679"/>
            <a:ext cx="11663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87688" y="5938679"/>
            <a:ext cx="11663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62162"/>
            <a:ext cx="1158240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2896478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8" y="2877569"/>
            <a:ext cx="11617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81276" y="2877569"/>
            <a:ext cx="145679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178108"/>
            <a:ext cx="80648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2656"/>
            <a:ext cx="76581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772816"/>
            <a:ext cx="113252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2026-02-02T09:59:53Z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