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0" y="2614612"/>
            <a:ext cx="8001000" cy="162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0" y="588218"/>
            <a:ext cx="11239500" cy="615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340768"/>
            <a:ext cx="10715625" cy="5257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35460" y="1458094"/>
            <a:ext cx="7920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35460" y="2517637"/>
            <a:ext cx="7920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35460" y="3664266"/>
            <a:ext cx="7920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35460" y="5754323"/>
            <a:ext cx="7920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340768"/>
            <a:ext cx="10658475" cy="5210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37058" y="1458094"/>
            <a:ext cx="7920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37058" y="2517637"/>
            <a:ext cx="7920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37058" y="3664266"/>
            <a:ext cx="7920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37058" y="4667650"/>
            <a:ext cx="7920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1890712"/>
            <a:ext cx="10258425" cy="3076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03038" y="1996166"/>
            <a:ext cx="7920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03038" y="3055709"/>
            <a:ext cx="7920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4623" y="1221432"/>
            <a:ext cx="10362753" cy="55948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132856"/>
            <a:ext cx="11287125" cy="3219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27848" y="2221154"/>
            <a:ext cx="27363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28800"/>
            <a:ext cx="11382375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27648" y="3028318"/>
            <a:ext cx="27363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91648" y="4102376"/>
            <a:ext cx="414491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628800"/>
            <a:ext cx="11287125" cy="4076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23592" y="1646942"/>
            <a:ext cx="27363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518106" y="3809570"/>
            <a:ext cx="311439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700808"/>
            <a:ext cx="11229975" cy="4514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3135161"/>
            <a:ext cx="311439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664426" y="4223732"/>
            <a:ext cx="311439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20688"/>
            <a:ext cx="3943350" cy="752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387" y="1628800"/>
            <a:ext cx="1132522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9575" y="760512"/>
            <a:ext cx="11372850" cy="5976664"/>
            <a:chOff x="409575" y="1052736"/>
            <a:chExt cx="11372850" cy="59766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9575" y="1052736"/>
              <a:ext cx="11372850" cy="3981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4350" y="5172025"/>
              <a:ext cx="11163300" cy="18573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1962" y="1412776"/>
            <a:ext cx="1126807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2026-02-01T08:27:20Z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