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3076575"/>
            <a:ext cx="80295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10864"/>
            <a:ext cx="113823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836712"/>
            <a:ext cx="112680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28800"/>
            <a:ext cx="10896600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702295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2602180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3400466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198753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4984148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72816"/>
            <a:ext cx="1096327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731323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2631208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3429494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227781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5013176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122" y="692696"/>
            <a:ext cx="37147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426418"/>
            <a:ext cx="112299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53294" y="3083128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03122" y="4665185"/>
            <a:ext cx="255311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04312" y="5448956"/>
            <a:ext cx="153416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124744"/>
            <a:ext cx="11353800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994896"/>
            <a:ext cx="2448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62089" y="5770096"/>
            <a:ext cx="2448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219378"/>
            <a:ext cx="2448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16394" y="3801435"/>
            <a:ext cx="16998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2291386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29492" y="4667650"/>
            <a:ext cx="24626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209" y="1400572"/>
            <a:ext cx="5438775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348880"/>
            <a:ext cx="11439525" cy="4229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3503712" y="4840694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36054" y="5435779"/>
            <a:ext cx="181978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634340" y="6030865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4725144"/>
            <a:ext cx="1368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61095"/>
            <a:ext cx="11506200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1413158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61940" y="2603329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23792" y="3198414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65506" y="4475671"/>
            <a:ext cx="164266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23992" y="5752928"/>
            <a:ext cx="12675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2708920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24720" y="3304006"/>
            <a:ext cx="16670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35462" y="3884576"/>
            <a:ext cx="29729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27648" y="5103778"/>
            <a:ext cx="311493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18205" y="5698864"/>
            <a:ext cx="254169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243137"/>
            <a:ext cx="11553825" cy="2371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2214109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08014" y="3404280"/>
            <a:ext cx="129995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04356" y="3404280"/>
            <a:ext cx="157601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31835" y="2852936"/>
            <a:ext cx="129995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20292" y="2852936"/>
            <a:ext cx="129995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62578" y="4041815"/>
            <a:ext cx="152936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31789" y="4041815"/>
            <a:ext cx="102769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08168" y="4041815"/>
            <a:ext cx="91566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975483" y="5231986"/>
            <a:ext cx="91566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76740" y="5827072"/>
            <a:ext cx="14908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999655" y="5827072"/>
            <a:ext cx="90326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422055" y="5827072"/>
            <a:ext cx="261004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686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2783632" y="2175836"/>
            <a:ext cx="25202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16080" y="2175836"/>
            <a:ext cx="13326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60308" y="5368979"/>
            <a:ext cx="866813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271712"/>
            <a:ext cx="11439525" cy="2314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803554"/>
            <a:ext cx="99371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767715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432332"/>
            <a:ext cx="114300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2026-02-02T12:38:41Z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