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3100387"/>
            <a:ext cx="79724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635110"/>
            <a:ext cx="86409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447910"/>
            <a:ext cx="86409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884824"/>
            <a:ext cx="86409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697624"/>
            <a:ext cx="86409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365282"/>
            <a:ext cx="86409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700808"/>
            <a:ext cx="11401425" cy="4533900"/>
            <a:chOff x="395287" y="1556792"/>
            <a:chExt cx="11401425" cy="4533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556792"/>
              <a:ext cx="11401425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052217"/>
              <a:ext cx="11029950" cy="3038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8707" y="1728202"/>
            <a:ext cx="804805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8707" y="2511973"/>
            <a:ext cx="804805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8707" y="3284984"/>
            <a:ext cx="804805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8707" y="4068755"/>
            <a:ext cx="804805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98707" y="4825339"/>
            <a:ext cx="804805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10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5949280"/>
            <a:ext cx="9738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898905"/>
            <a:ext cx="9738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6266" y="5142678"/>
            <a:ext cx="9738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5445224"/>
            <a:ext cx="9738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1360"/>
            <a:ext cx="9649072" cy="581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8607"/>
            <a:ext cx="537210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420888"/>
            <a:ext cx="11525250" cy="4048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6384032" y="4739658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63117" y="5363773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795615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2886" y="2956758"/>
            <a:ext cx="15056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95514" y="3522814"/>
            <a:ext cx="22923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05343" y="4611386"/>
            <a:ext cx="15056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435402"/>
            <a:ext cx="1584176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39637" y="2986944"/>
            <a:ext cx="1584176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20437" y="4090030"/>
            <a:ext cx="1555283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21809" y="5193115"/>
            <a:ext cx="1555283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49800" y="5724648"/>
            <a:ext cx="1555283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75286" y="6276191"/>
            <a:ext cx="1952962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809956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1" y="2838984"/>
            <a:ext cx="10634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48328" y="4479099"/>
            <a:ext cx="10634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49137" y="4479099"/>
            <a:ext cx="10634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016127"/>
            <a:ext cx="10634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07995" y="5016127"/>
            <a:ext cx="10634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2284595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39" y="2270081"/>
            <a:ext cx="8748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3373167"/>
            <a:ext cx="17424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3952" y="3373167"/>
            <a:ext cx="866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399" y="5027690"/>
            <a:ext cx="111489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714"/>
            <a:ext cx="76390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727" y="1303344"/>
            <a:ext cx="9344546" cy="53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