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048000"/>
            <a:ext cx="79914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51244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700808"/>
            <a:ext cx="114585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7" y="3530036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00262"/>
            <a:ext cx="11363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274"/>
            <a:ext cx="10953104" cy="5499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3999" y="3414486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9484" y="2867450"/>
            <a:ext cx="864095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27241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484784"/>
            <a:ext cx="114490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14500"/>
            <a:ext cx="114966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7212" y="1371536"/>
            <a:ext cx="11077575" cy="5153808"/>
            <a:chOff x="557212" y="1340768"/>
            <a:chExt cx="11077575" cy="5153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2" y="1340768"/>
              <a:ext cx="1107757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115" y="5808776"/>
              <a:ext cx="10410825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460" y="13979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460" y="315414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460" y="40830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2460" y="498294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2460" y="58392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69265"/>
            <a:ext cx="112299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16429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26589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946" y="35443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946" y="44006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7946" y="534411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2026-02-02T04:57:56Z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