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3024187"/>
            <a:ext cx="92106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21035"/>
            <a:ext cx="112014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509969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91249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14512"/>
            <a:ext cx="112776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65940"/>
            <a:ext cx="10463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291541"/>
            <a:ext cx="10463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04987"/>
            <a:ext cx="113347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5802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27082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19325"/>
            <a:ext cx="112776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60632"/>
            <a:ext cx="10945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73433"/>
            <a:ext cx="10945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628800"/>
            <a:ext cx="16561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75720" y="3239886"/>
            <a:ext cx="24706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637089" y="4842205"/>
            <a:ext cx="123533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60848"/>
            <a:ext cx="112871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02102"/>
            <a:ext cx="180020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89218" y="3714901"/>
            <a:ext cx="202384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28" y="692696"/>
            <a:ext cx="10496884" cy="5941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55840" y="3648915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49600" y="5128726"/>
            <a:ext cx="231115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548464"/>
            <a:ext cx="151216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62510" y="3188578"/>
            <a:ext cx="277364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35760" y="4799664"/>
            <a:ext cx="118059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4572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291739"/>
            <a:ext cx="11249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2026-02-01T09:25:12Z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