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2586037"/>
            <a:ext cx="786765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50" y="1290411"/>
            <a:ext cx="1085850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290411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29189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20629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207783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18024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600713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249289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365104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276872"/>
            <a:ext cx="10829925" cy="179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8982" y="237828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8982" y="3379773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7533" y="1830310"/>
            <a:ext cx="1940635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36790" y="3762350"/>
            <a:ext cx="304358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64988" y="1801844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3617" y="3746759"/>
            <a:ext cx="19013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1542278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1664" y="4453964"/>
            <a:ext cx="2086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30050"/>
            <a:ext cx="41529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68760"/>
            <a:ext cx="113538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980728"/>
            <a:ext cx="113061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40768"/>
            <a:ext cx="11353800" cy="4704928"/>
            <a:chOff x="419100" y="1484784"/>
            <a:chExt cx="11353800" cy="47049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484784"/>
              <a:ext cx="11296650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4437112"/>
              <a:ext cx="11353800" cy="175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2026-02-01T08:48:43Z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