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3000375"/>
            <a:ext cx="80676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0262"/>
            <a:ext cx="114014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890076"/>
            <a:ext cx="10369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71687"/>
            <a:ext cx="115062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47570"/>
            <a:ext cx="97210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78581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844824"/>
            <a:ext cx="11420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5348064"/>
            <a:chOff x="371475" y="1228725"/>
            <a:chExt cx="11449050" cy="5348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228725"/>
              <a:ext cx="11449050" cy="440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004" y="5805264"/>
              <a:ext cx="85820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980728"/>
            <a:ext cx="11593288" cy="5669657"/>
            <a:chOff x="335360" y="980728"/>
            <a:chExt cx="11593288" cy="5669657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268760"/>
              <a:ext cx="11593288" cy="5381625"/>
              <a:chOff x="335360" y="1268760"/>
              <a:chExt cx="11593288" cy="53816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268760"/>
                <a:ext cx="8705850" cy="1704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2923" y="2973735"/>
                <a:ext cx="11515725" cy="36766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4352" y="980728"/>
              <a:ext cx="1728192" cy="20352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76450"/>
            <a:ext cx="113061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2768" y="25794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2768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19725" cy="8953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09562" y="1406227"/>
            <a:ext cx="11572875" cy="5191125"/>
            <a:chOff x="309562" y="1329854"/>
            <a:chExt cx="11572875" cy="51911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1329854"/>
              <a:ext cx="11572875" cy="455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6712" y="5882804"/>
              <a:ext cx="11458575" cy="6381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943872" y="4768124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49238" y="5987325"/>
            <a:ext cx="16082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2768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76350"/>
            <a:ext cx="114681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2768" y="22768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412776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68442" y="2080433"/>
            <a:ext cx="18754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3408257"/>
            <a:ext cx="18754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14056" y="4729057"/>
            <a:ext cx="18754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72264" y="5382200"/>
            <a:ext cx="7425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988836" y="6058039"/>
            <a:ext cx="14672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94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2881964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736" y="4214859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87507" y="4897031"/>
            <a:ext cx="125485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28800"/>
            <a:ext cx="115633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795615"/>
            <a:ext cx="16082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2832" y="3116415"/>
            <a:ext cx="16082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22032" y="3769558"/>
            <a:ext cx="16082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00225"/>
            <a:ext cx="112966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062169"/>
            <a:ext cx="16082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9976" y="3062169"/>
            <a:ext cx="8849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44079" y="4368455"/>
            <a:ext cx="11756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96362" y="4368455"/>
            <a:ext cx="8849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04950"/>
            <a:ext cx="11372850" cy="3848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4566268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57080" y="4566268"/>
            <a:ext cx="26869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340768"/>
            <a:ext cx="11458575" cy="5362905"/>
            <a:chOff x="366712" y="1340768"/>
            <a:chExt cx="11458575" cy="5362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4093823"/>
              <a:ext cx="11363325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879976" y="2262012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321263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11824" y="5005213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104112" y="5005213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66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8" y="4653136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2790" y="4653136"/>
            <a:ext cx="20679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