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019425"/>
            <a:ext cx="74580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124744"/>
            <a:ext cx="112585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72816"/>
            <a:ext cx="112299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00808"/>
            <a:ext cx="110680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298300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288196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373717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256490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2801628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951484"/>
            <a:ext cx="302433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8708" y="4796284"/>
            <a:ext cx="336914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87033" y="1729836"/>
            <a:ext cx="225703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3205" y="4806864"/>
            <a:ext cx="225703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54057" y="1634986"/>
            <a:ext cx="332631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731330"/>
            <a:ext cx="163630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8957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412776"/>
            <a:ext cx="113442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096094"/>
            <a:ext cx="113919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276872"/>
            <a:ext cx="111633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2026-02-01T09:29:06Z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