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2995612"/>
            <a:ext cx="75342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98824"/>
            <a:ext cx="11258550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9629" y="4192622"/>
            <a:ext cx="85693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00808"/>
            <a:ext cx="1122997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9958" y="2596270"/>
            <a:ext cx="85693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268760"/>
            <a:ext cx="11325225" cy="5292176"/>
            <a:chOff x="433387" y="1268760"/>
            <a:chExt cx="11325225" cy="52921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1268760"/>
              <a:ext cx="11325225" cy="3695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4979786"/>
              <a:ext cx="10467975" cy="1581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00456" y="2464430"/>
            <a:ext cx="85693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700808"/>
            <a:ext cx="105918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4012"/>
            <a:ext cx="113442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15444" y="3587530"/>
            <a:ext cx="85693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08720"/>
            <a:ext cx="10396090" cy="5465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72464" y="1628800"/>
            <a:ext cx="85693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543089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94090" y="3212232"/>
            <a:ext cx="185431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39469" y="4871498"/>
            <a:ext cx="239812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209800"/>
            <a:ext cx="11296650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96936" y="2170878"/>
            <a:ext cx="239812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3832" y="3840021"/>
            <a:ext cx="209387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39052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556792"/>
            <a:ext cx="113538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09700"/>
            <a:ext cx="11385152" cy="4864887"/>
            <a:chOff x="335360" y="1409700"/>
            <a:chExt cx="11385152" cy="486488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1409700"/>
              <a:ext cx="11249025" cy="4038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560212"/>
              <a:ext cx="7467600" cy="714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2026-02-01T08:43:40Z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