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24188"/>
            <a:ext cx="11665296" cy="760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859338"/>
            <a:ext cx="3312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53062" y="2780582"/>
            <a:ext cx="371554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2504" y="3674052"/>
            <a:ext cx="132419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321" y="4610156"/>
            <a:ext cx="442054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620688"/>
            <a:ext cx="7391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556792"/>
            <a:ext cx="114014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87735"/>
            <a:ext cx="11325225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536942" y="1254808"/>
            <a:ext cx="19238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52485" y="3998008"/>
            <a:ext cx="19238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14656" y="5043037"/>
            <a:ext cx="19238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43809" y="2910084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0153" y="3853512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700808"/>
            <a:ext cx="11325225" cy="4369296"/>
            <a:chOff x="433387" y="1700808"/>
            <a:chExt cx="11325225" cy="4369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467" y="1700808"/>
              <a:ext cx="37433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564904"/>
              <a:ext cx="11325225" cy="3505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709737"/>
            <a:ext cx="102774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348880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2891" y="4177680"/>
            <a:ext cx="20768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33634" y="5092081"/>
            <a:ext cx="31469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4033184"/>
            <a:ext cx="34563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5978" y="5848806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052736"/>
            <a:ext cx="113061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686398"/>
            <a:ext cx="37444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262"/>
          <a:stretch/>
        </p:blipFill>
        <p:spPr>
          <a:xfrm>
            <a:off x="423862" y="1844824"/>
            <a:ext cx="11344275" cy="34563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65940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23929" y="3594854"/>
            <a:ext cx="26923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620688"/>
            <a:ext cx="74485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460" y="1484784"/>
            <a:ext cx="8159080" cy="5189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726096"/>
            <a:ext cx="11344275" cy="3405808"/>
            <a:chOff x="423862" y="2347664"/>
            <a:chExt cx="11344275" cy="34058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4077072"/>
              <a:ext cx="11296650" cy="1676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7108"/>
            <a:stretch/>
          </p:blipFill>
          <p:spPr>
            <a:xfrm>
              <a:off x="423862" y="2347664"/>
              <a:ext cx="11344275" cy="1729408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415480" y="1758077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40416" y="3414486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2930" y="4328886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28800"/>
            <a:ext cx="106870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620688"/>
            <a:ext cx="74009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628800"/>
            <a:ext cx="11363325" cy="441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95536" y="4394132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451708"/>
            <a:ext cx="11477625" cy="5145644"/>
            <a:chOff x="357187" y="1340768"/>
            <a:chExt cx="11477625" cy="5145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4019437"/>
              <a:ext cx="11296650" cy="2466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440789" y="1437194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37360" y="4107823"/>
            <a:ext cx="5243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665940"/>
            <a:ext cx="23368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0973" y="4480225"/>
            <a:ext cx="29173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268760"/>
            <a:ext cx="11363325" cy="5400600"/>
            <a:chOff x="414337" y="1268760"/>
            <a:chExt cx="1136332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268760"/>
              <a:ext cx="11363325" cy="94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2316435"/>
              <a:ext cx="11334750" cy="4352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92144" y="4132403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49059" y="5961202"/>
            <a:ext cx="213091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2175836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15226" y="4019151"/>
            <a:ext cx="348117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00150"/>
            <a:ext cx="11468100" cy="5271861"/>
            <a:chOff x="361950" y="1200150"/>
            <a:chExt cx="11468100" cy="52718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950" y="1200150"/>
              <a:ext cx="11468100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5719536"/>
              <a:ext cx="11382375" cy="752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2045988"/>
            <a:ext cx="30963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50222" y="3874789"/>
            <a:ext cx="41023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52384" y="4795347"/>
            <a:ext cx="21162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2026-02-02T09:16:17Z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