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3057525"/>
            <a:ext cx="5248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685948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2571320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5840" y="5198405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88740"/>
            <a:ext cx="11458575" cy="4992588"/>
            <a:chOff x="366712" y="1268760"/>
            <a:chExt cx="11458575" cy="4992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68760"/>
              <a:ext cx="1145857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861048"/>
              <a:ext cx="11344275" cy="2400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13408" y="2250271"/>
            <a:ext cx="196385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6951" y="3106614"/>
            <a:ext cx="267880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81637" y="4900053"/>
            <a:ext cx="155897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589315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71007" y="5174344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503435"/>
            <a:ext cx="38884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0911" y="5289121"/>
            <a:ext cx="273713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1662" y="620688"/>
            <a:ext cx="84486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12776"/>
            <a:ext cx="113347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95477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8716" y="1873374"/>
            <a:ext cx="11605146" cy="3355826"/>
            <a:chOff x="248716" y="2576512"/>
            <a:chExt cx="11605146" cy="3355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2576512"/>
              <a:ext cx="115157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716" y="4160688"/>
              <a:ext cx="11391900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182996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5720" y="3543988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5215248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619375"/>
            <a:ext cx="11401425" cy="161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608446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476672"/>
            <a:ext cx="7791450" cy="6286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1475" y="1336923"/>
            <a:ext cx="11449050" cy="5188421"/>
            <a:chOff x="371475" y="1268760"/>
            <a:chExt cx="11449050" cy="51884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1268760"/>
              <a:ext cx="11449050" cy="2571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" y="3933056"/>
              <a:ext cx="11306175" cy="25241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519936" y="1412987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5022" y="2269330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4392" y="2269330"/>
            <a:ext cx="21246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63820" y="3996529"/>
            <a:ext cx="39323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0335" y="4867386"/>
            <a:ext cx="36534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824192" y="4867386"/>
            <a:ext cx="36534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548680"/>
            <a:ext cx="79629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484784"/>
            <a:ext cx="11344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2026-02-02T06:40:10Z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