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3048000"/>
            <a:ext cx="74390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224087"/>
            <a:ext cx="113157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4350" y="1700808"/>
            <a:ext cx="11163300" cy="4248472"/>
            <a:chOff x="514350" y="1340768"/>
            <a:chExt cx="11163300" cy="42484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4350" y="1340768"/>
              <a:ext cx="11163300" cy="2543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3122265"/>
              <a:ext cx="9763125" cy="2466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301492" y="3429000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394198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700808"/>
            <a:ext cx="11163300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29958" y="3877338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29484" y="1416539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40768"/>
            <a:ext cx="11210925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564904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0768"/>
            <a:ext cx="11229975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" y="1283274"/>
            <a:ext cx="11220450" cy="5505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832304" y="1400600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19736" y="3316485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34021" y="5087522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68008" y="1328592"/>
            <a:ext cx="187220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71208" y="3113849"/>
            <a:ext cx="2461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68208" y="4884591"/>
            <a:ext cx="2461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9759" y="1484784"/>
            <a:ext cx="11245991" cy="4959846"/>
            <a:chOff x="469759" y="1484784"/>
            <a:chExt cx="11245991" cy="49598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9759" y="1484784"/>
              <a:ext cx="3867150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250" y="2348880"/>
              <a:ext cx="11239500" cy="4095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00808"/>
            <a:ext cx="112585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33387" y="1285453"/>
            <a:ext cx="11325225" cy="5095875"/>
            <a:chOff x="433387" y="1762125"/>
            <a:chExt cx="11325225" cy="50958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1762125"/>
              <a:ext cx="11325225" cy="3333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5162550"/>
              <a:ext cx="11306175" cy="1695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2026-02-01T08:53:32Z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