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986087"/>
            <a:ext cx="100584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2348534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4071618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162880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58378" y="2492550"/>
            <a:ext cx="18777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75064" y="4234264"/>
            <a:ext cx="23290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84784"/>
            <a:ext cx="11401425" cy="4757489"/>
            <a:chOff x="395287" y="1700808"/>
            <a:chExt cx="11401425" cy="47574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700808"/>
              <a:ext cx="11401425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182" y="5877272"/>
              <a:ext cx="54006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854300"/>
            <a:ext cx="106787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725156"/>
            <a:ext cx="106787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688566"/>
            <a:ext cx="106787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559422"/>
            <a:ext cx="106787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348880"/>
            <a:ext cx="11401425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26986"/>
            <a:ext cx="106787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2925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84784"/>
            <a:ext cx="11458575" cy="4610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210258" y="4768686"/>
            <a:ext cx="171738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78830" y="5450858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17032"/>
            <a:ext cx="108275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87888"/>
            <a:ext cx="108275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09800"/>
            <a:ext cx="113633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1500" y="3032826"/>
            <a:ext cx="114071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1500" y="3903682"/>
            <a:ext cx="114071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95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5760" y="1708214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23074" y="2390385"/>
            <a:ext cx="293682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89245" y="3725699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86045" y="5061013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52687"/>
            <a:ext cx="11534775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74574" y="2453364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13658" y="3803192"/>
            <a:ext cx="1995145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700392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68344" y="4050220"/>
            <a:ext cx="189195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912" y="5385534"/>
            <a:ext cx="1891952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303774"/>
            <a:ext cx="187220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1974326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4634813"/>
            <a:ext cx="191551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26538" y="5316984"/>
            <a:ext cx="191551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3680" y="5992822"/>
            <a:ext cx="191551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46319" y="3309640"/>
            <a:ext cx="138146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-3696"/>
            <a:ext cx="77057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522129"/>
            <a:ext cx="11401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962084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01880" y="4832941"/>
            <a:ext cx="27146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219032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43188" y="3104403"/>
            <a:ext cx="20493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71190" y="5689368"/>
            <a:ext cx="1575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2026-02-02T07:25:32Z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