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9" r:id="rId7"/>
    <p:sldId id="328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912" y="2990850"/>
            <a:ext cx="7496175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25025" y="1556792"/>
            <a:ext cx="11390725" cy="4696253"/>
            <a:chOff x="325025" y="654968"/>
            <a:chExt cx="11390725" cy="46962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384" y="654968"/>
              <a:ext cx="4086225" cy="685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6250" y="1484784"/>
              <a:ext cx="11239500" cy="15525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025" y="3169996"/>
              <a:ext cx="11287125" cy="2181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4981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1927" y="5560774"/>
            <a:ext cx="173001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628800"/>
            <a:ext cx="11220450" cy="4762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559496" y="2351218"/>
            <a:ext cx="309634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4828518"/>
            <a:ext cx="223224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6792"/>
            <a:ext cx="11363325" cy="4848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293724"/>
            <a:ext cx="173001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2532" y="3933839"/>
            <a:ext cx="259977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4876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66898" y="3875562"/>
            <a:ext cx="173001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00808"/>
            <a:ext cx="11391900" cy="3981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242004"/>
            <a:ext cx="252028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0" y="890736"/>
            <a:ext cx="11239500" cy="5562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03712" y="2452254"/>
            <a:ext cx="280831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77630" y="4943506"/>
            <a:ext cx="216024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247900"/>
            <a:ext cx="11220450" cy="2362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51984" y="3011466"/>
            <a:ext cx="2770269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56792"/>
            <a:ext cx="11449050" cy="486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00808"/>
            <a:ext cx="11277600" cy="4133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52184" y="1671780"/>
            <a:ext cx="381642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4163594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988840"/>
            <a:ext cx="11372850" cy="3248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15880" y="1919170"/>
            <a:ext cx="295232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468794" y="3573799"/>
            <a:ext cx="3379733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8800"/>
            <a:ext cx="11344275" cy="4381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706436"/>
            <a:ext cx="302433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31504" y="4361066"/>
            <a:ext cx="302433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844824"/>
            <a:ext cx="11191875" cy="4152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07768" y="3429000"/>
            <a:ext cx="345638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4279144"/>
            <a:ext cx="173001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916832"/>
            <a:ext cx="11268075" cy="3543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13970" y="4669988"/>
            <a:ext cx="173001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57871" y="4684502"/>
            <a:ext cx="173001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481170" y="4669988"/>
            <a:ext cx="173001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56792"/>
            <a:ext cx="11277600" cy="4838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624987" y="2336704"/>
            <a:ext cx="173001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150473" y="2336704"/>
            <a:ext cx="173001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748530" y="2336704"/>
            <a:ext cx="173001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652530" y="4862189"/>
            <a:ext cx="173001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221558" y="4862189"/>
            <a:ext cx="173001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514815" y="4862189"/>
            <a:ext cx="3125801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176462"/>
            <a:ext cx="11344275" cy="2505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3861048"/>
            <a:ext cx="1022513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2026-02-01T09:08:24Z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