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538412"/>
            <a:ext cx="781050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836712"/>
            <a:ext cx="112871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1052736"/>
            <a:ext cx="112014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560773"/>
            <a:ext cx="86409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2460659"/>
            <a:ext cx="86409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418601"/>
            <a:ext cx="86409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0990" y="5407868"/>
            <a:ext cx="86409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152"/>
          <a:stretch/>
        </p:blipFill>
        <p:spPr>
          <a:xfrm>
            <a:off x="1343472" y="692696"/>
            <a:ext cx="10225136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70984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177281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2730759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362721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9536" y="469018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9536" y="564813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873290"/>
            <a:ext cx="26642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9856" y="3818205"/>
            <a:ext cx="295232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719370"/>
            <a:ext cx="14401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1166" y="4764399"/>
            <a:ext cx="216109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631138"/>
            <a:ext cx="115212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07500" y="3619595"/>
            <a:ext cx="168829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702518"/>
            <a:ext cx="21602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1703146"/>
            <a:ext cx="41764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3690342"/>
            <a:ext cx="295232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500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80176" y="1559130"/>
            <a:ext cx="36004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35886" y="4669988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8150" y="1453629"/>
            <a:ext cx="11315700" cy="4927699"/>
            <a:chOff x="438150" y="1385466"/>
            <a:chExt cx="11315700" cy="4927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394" y="1385466"/>
              <a:ext cx="394335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" y="2177554"/>
              <a:ext cx="11125200" cy="1504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8150" y="3789040"/>
              <a:ext cx="11315700" cy="2524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2026-02-01T08:55:22Z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