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971800"/>
            <a:ext cx="80391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14500"/>
            <a:ext cx="114776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5485" y="1386175"/>
            <a:ext cx="87669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5485" y="2387661"/>
            <a:ext cx="87669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5485" y="3284984"/>
            <a:ext cx="87669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75485" y="4216461"/>
            <a:ext cx="87669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5485" y="5029261"/>
            <a:ext cx="87669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9339" y="1556792"/>
            <a:ext cx="11182350" cy="4374629"/>
            <a:chOff x="519339" y="2647950"/>
            <a:chExt cx="11182350" cy="43746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312" y="2647950"/>
              <a:ext cx="11001375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9339" y="4365104"/>
              <a:ext cx="11182350" cy="26574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75485" y="1574027"/>
            <a:ext cx="87669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5485" y="2575513"/>
            <a:ext cx="87669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75485" y="3429000"/>
            <a:ext cx="87669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75485" y="4365104"/>
            <a:ext cx="87669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75485" y="5217113"/>
            <a:ext cx="87669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38994"/>
            <a:ext cx="113442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47825"/>
            <a:ext cx="1139190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51692" y="341448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33550"/>
            <a:ext cx="1149667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164331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28787"/>
            <a:ext cx="1134427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6578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673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556792"/>
            <a:ext cx="11420475" cy="461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398964" y="4142851"/>
            <a:ext cx="22649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0175" y="4854051"/>
            <a:ext cx="1060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09775" y="5579765"/>
            <a:ext cx="144606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52650"/>
            <a:ext cx="11363325" cy="255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95600" y="211834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983" y="764704"/>
            <a:ext cx="9506554" cy="584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81187"/>
            <a:ext cx="11458575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1873852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04978" y="2515133"/>
            <a:ext cx="141070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36160" y="3792390"/>
            <a:ext cx="141070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37" y="1277052"/>
            <a:ext cx="11057879" cy="55519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521924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4806" y="3146039"/>
            <a:ext cx="217488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24921" y="3768297"/>
            <a:ext cx="18309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87893" y="4992433"/>
            <a:ext cx="157585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28048" y="6255176"/>
            <a:ext cx="157585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062731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14393" y="3062731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35760" y="4978617"/>
            <a:ext cx="79026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72674" y="4978617"/>
            <a:ext cx="10833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02690" y="4978617"/>
            <a:ext cx="77574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420888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47927" y="2420888"/>
            <a:ext cx="10796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89641" y="2420888"/>
            <a:ext cx="12106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1756" y="3698145"/>
            <a:ext cx="72664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1756" y="4975402"/>
            <a:ext cx="72664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144" y="120197"/>
            <a:ext cx="77438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628800"/>
            <a:ext cx="114109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16832"/>
            <a:ext cx="114014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2026-02-02T07:53:26Z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