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3033712"/>
            <a:ext cx="99631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3359419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31250" y="5072105"/>
            <a:ext cx="272093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20280"/>
            <a:ext cx="10822805" cy="54610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1657828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58561" y="3254400"/>
            <a:ext cx="169382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88276" y="5678285"/>
            <a:ext cx="25996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052736"/>
            <a:ext cx="11372850" cy="5184576"/>
            <a:chOff x="409575" y="692696"/>
            <a:chExt cx="1137285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692696"/>
              <a:ext cx="11277600" cy="2352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3105497"/>
              <a:ext cx="11372850" cy="2771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908720"/>
            <a:ext cx="113728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76400"/>
            <a:ext cx="11506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980728"/>
            <a:ext cx="113442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340768"/>
            <a:ext cx="11410950" cy="5301183"/>
            <a:chOff x="390525" y="1268760"/>
            <a:chExt cx="11410950" cy="53011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268760"/>
              <a:ext cx="11410950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4941168"/>
              <a:ext cx="11353800" cy="1628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2276872"/>
            <a:ext cx="59766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120185"/>
            <a:ext cx="92890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934471"/>
            <a:ext cx="92890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90905"/>
            <a:ext cx="10813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705305"/>
            <a:ext cx="10813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343" y="1237506"/>
            <a:ext cx="53816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204864"/>
            <a:ext cx="11582400" cy="44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75720" y="4753331"/>
            <a:ext cx="144016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72749" y="5377445"/>
            <a:ext cx="144016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6006" y="6030588"/>
            <a:ext cx="1941962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52650"/>
            <a:ext cx="11372850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78577"/>
            <a:ext cx="10813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992977"/>
            <a:ext cx="10813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28837"/>
            <a:ext cx="1158240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9982" y="2031541"/>
            <a:ext cx="165393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9982" y="3308798"/>
            <a:ext cx="309409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190625"/>
            <a:ext cx="11506200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2392422"/>
            <a:ext cx="1941962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3045565"/>
            <a:ext cx="1941962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02224" y="3684193"/>
            <a:ext cx="1941962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44166" y="4975964"/>
            <a:ext cx="2251833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60096" y="6251826"/>
            <a:ext cx="570859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49664" y="2694406"/>
            <a:ext cx="1941962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28407" y="2694406"/>
            <a:ext cx="1941962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44271" y="2694406"/>
            <a:ext cx="1872611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87036" y="4624806"/>
            <a:ext cx="1732700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39815" y="4624806"/>
            <a:ext cx="1137749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643220" y="5897772"/>
            <a:ext cx="1732700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51984" y="5897772"/>
            <a:ext cx="107856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694406"/>
            <a:ext cx="1941962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79" y="2694406"/>
            <a:ext cx="1148319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292" y="4624806"/>
            <a:ext cx="6955883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40406"/>
            <a:ext cx="76581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204864"/>
            <a:ext cx="113442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17512"/>
            <a:ext cx="9493689" cy="63238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262504"/>
            <a:ext cx="302433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8473" y="4626847"/>
            <a:ext cx="931303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601406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66704" y="3299577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0362" y="4968720"/>
            <a:ext cx="288142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2026-02-02T05:21:57Z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