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5" y="3038475"/>
            <a:ext cx="523875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04664"/>
            <a:ext cx="6515100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1772816"/>
            <a:ext cx="114871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00808"/>
            <a:ext cx="1134427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628800"/>
            <a:ext cx="1124902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00808"/>
            <a:ext cx="11287125" cy="4143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360" y="3342478"/>
            <a:ext cx="11593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5360" y="4227849"/>
            <a:ext cx="11593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35360" y="5113221"/>
            <a:ext cx="11593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00808"/>
            <a:ext cx="11325225" cy="4229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360" y="1628800"/>
            <a:ext cx="11593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5360" y="2514171"/>
            <a:ext cx="11593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35360" y="3399543"/>
            <a:ext cx="11593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35360" y="4284914"/>
            <a:ext cx="11593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35360" y="5170286"/>
            <a:ext cx="11593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00808"/>
            <a:ext cx="11391900" cy="4267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360" y="1628800"/>
            <a:ext cx="11593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5360" y="2514171"/>
            <a:ext cx="11593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35360" y="3399543"/>
            <a:ext cx="11593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35360" y="4284914"/>
            <a:ext cx="11593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35360" y="5170286"/>
            <a:ext cx="11593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00808"/>
            <a:ext cx="11487150" cy="4267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360" y="1628800"/>
            <a:ext cx="11593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5360" y="2514171"/>
            <a:ext cx="11593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35360" y="3399543"/>
            <a:ext cx="11593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35360" y="4284914"/>
            <a:ext cx="11593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35360" y="5170286"/>
            <a:ext cx="11593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5" y="548680"/>
            <a:ext cx="7334250" cy="69532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47662" y="1302593"/>
            <a:ext cx="11496675" cy="5438775"/>
            <a:chOff x="347662" y="1302593"/>
            <a:chExt cx="11496675" cy="543877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7662" y="1302593"/>
              <a:ext cx="1600200" cy="5238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7662" y="1788368"/>
              <a:ext cx="11496675" cy="49530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488488" y="426486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488488" y="593401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29659"/>
            <a:ext cx="6457950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50" y="1628800"/>
            <a:ext cx="10706100" cy="498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1506091"/>
            <a:ext cx="11515725" cy="4875237"/>
            <a:chOff x="338137" y="1463477"/>
            <a:chExt cx="11515725" cy="48752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463477"/>
              <a:ext cx="1981200" cy="647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8137" y="2204864"/>
              <a:ext cx="11515725" cy="41338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546544" y="560220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62125"/>
            <a:ext cx="11401425" cy="3333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32030" y="260909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32030" y="426372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9575" y="1556792"/>
            <a:ext cx="11372850" cy="4091930"/>
            <a:chOff x="409575" y="1556792"/>
            <a:chExt cx="11372850" cy="409193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1556792"/>
              <a:ext cx="2190750" cy="561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9575" y="2276872"/>
              <a:ext cx="11372850" cy="33718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344472" y="481011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819275"/>
            <a:ext cx="11315700" cy="3219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59457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88488" y="424920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20688"/>
            <a:ext cx="236220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" y="1412776"/>
            <a:ext cx="11306175" cy="4991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32030" y="393426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32030" y="560340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32656"/>
            <a:ext cx="6553200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75" y="1772816"/>
            <a:ext cx="112966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92696"/>
            <a:ext cx="27336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1556792"/>
            <a:ext cx="113538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114550"/>
            <a:ext cx="1114425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04664"/>
            <a:ext cx="280987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0150" y="1124744"/>
            <a:ext cx="8591699" cy="5475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3097534"/>
            <a:ext cx="52565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56040" y="3951532"/>
            <a:ext cx="535496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4154" y="4778847"/>
            <a:ext cx="201550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827748" y="5631874"/>
            <a:ext cx="67327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90700"/>
            <a:ext cx="11401425" cy="3276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31904" y="3400534"/>
            <a:ext cx="2016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00132" y="4242363"/>
            <a:ext cx="239161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5010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8048" y="2262012"/>
            <a:ext cx="2016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3103841"/>
            <a:ext cx="2016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35960" y="4802012"/>
            <a:ext cx="2016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544271" y="4802012"/>
            <a:ext cx="119636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2026-02-02T09:54:08Z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